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notesMasterIdLst>
    <p:notesMasterId r:id="rId35"/>
  </p:notesMasterIdLst>
  <p:sldIdLst>
    <p:sldId id="256" r:id="rId2"/>
    <p:sldId id="257" r:id="rId3"/>
    <p:sldId id="258" r:id="rId4"/>
    <p:sldId id="272" r:id="rId5"/>
    <p:sldId id="273" r:id="rId6"/>
    <p:sldId id="259" r:id="rId7"/>
    <p:sldId id="266" r:id="rId8"/>
    <p:sldId id="267" r:id="rId9"/>
    <p:sldId id="268" r:id="rId10"/>
    <p:sldId id="278" r:id="rId11"/>
    <p:sldId id="260" r:id="rId12"/>
    <p:sldId id="269" r:id="rId13"/>
    <p:sldId id="270" r:id="rId14"/>
    <p:sldId id="271" r:id="rId15"/>
    <p:sldId id="275" r:id="rId16"/>
    <p:sldId id="274" r:id="rId17"/>
    <p:sldId id="261" r:id="rId18"/>
    <p:sldId id="262" r:id="rId19"/>
    <p:sldId id="28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8" r:id="rId28"/>
    <p:sldId id="290" r:id="rId29"/>
    <p:sldId id="289" r:id="rId30"/>
    <p:sldId id="284" r:id="rId31"/>
    <p:sldId id="287" r:id="rId32"/>
    <p:sldId id="286" r:id="rId33"/>
    <p:sldId id="26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609" autoAdjust="0"/>
  </p:normalViewPr>
  <p:slideViewPr>
    <p:cSldViewPr snapToGrid="0">
      <p:cViewPr varScale="1">
        <p:scale>
          <a:sx n="76" d="100"/>
          <a:sy n="76" d="100"/>
        </p:scale>
        <p:origin x="9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689879408980527E-2"/>
          <c:y val="4.2084252931868918E-2"/>
          <c:w val="0.89725129302657392"/>
          <c:h val="0.878959374440824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with Fan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AA-4BE9-B613-23E0FACF63B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1"/>
                <c:pt idx="0">
                  <c:v>with Fan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AA-4BE9-B613-23E0FACF63B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with Fan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8AA-4BE9-B613-23E0FACF6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085456"/>
        <c:axId val="147083792"/>
      </c:barChart>
      <c:catAx>
        <c:axId val="147085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83792"/>
        <c:crosses val="autoZero"/>
        <c:auto val="1"/>
        <c:lblAlgn val="ctr"/>
        <c:lblOffset val="100"/>
        <c:noMultiLvlLbl val="0"/>
      </c:catAx>
      <c:valAx>
        <c:axId val="14708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 smtClean="0"/>
                  <a:t>SPL</a:t>
                </a:r>
                <a:r>
                  <a:rPr lang="en-US" b="1" baseline="0" dirty="0" smtClean="0"/>
                  <a:t> dB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08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VIBRATION</a:t>
            </a:r>
            <a:r>
              <a:rPr lang="en-US" sz="2000" b="1" baseline="0"/>
              <a:t> ANALYSIS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9843839659212564E-2"/>
          <c:y val="7.3830854152926145E-2"/>
          <c:w val="0.89665619096133087"/>
          <c:h val="0.8409584276420962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Untitled!$B$1</c:f>
              <c:strCache>
                <c:ptCount val="1"/>
                <c:pt idx="0">
                  <c:v>Acceleration (FFT - (RMS))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Untitled!$A$2:$A$7502</c:f>
              <c:numCache>
                <c:formatCode>General</c:formatCode>
                <c:ptCount val="7501"/>
                <c:pt idx="0">
                  <c:v>0</c:v>
                </c:pt>
                <c:pt idx="1">
                  <c:v>0.26666666666666677</c:v>
                </c:pt>
                <c:pt idx="2">
                  <c:v>0.53333333333333355</c:v>
                </c:pt>
                <c:pt idx="3">
                  <c:v>0.80000000000000027</c:v>
                </c:pt>
                <c:pt idx="4">
                  <c:v>1.0666666666666671</c:v>
                </c:pt>
                <c:pt idx="5">
                  <c:v>1.3333333333333339</c:v>
                </c:pt>
                <c:pt idx="6">
                  <c:v>1.6000000000000008</c:v>
                </c:pt>
                <c:pt idx="7">
                  <c:v>1.8666666666666676</c:v>
                </c:pt>
                <c:pt idx="8">
                  <c:v>2.1333333333333342</c:v>
                </c:pt>
                <c:pt idx="9">
                  <c:v>2.4000000000000008</c:v>
                </c:pt>
                <c:pt idx="10">
                  <c:v>2.6666666666666674</c:v>
                </c:pt>
                <c:pt idx="11">
                  <c:v>2.933333333333334</c:v>
                </c:pt>
                <c:pt idx="12">
                  <c:v>3.2000000000000006</c:v>
                </c:pt>
                <c:pt idx="13">
                  <c:v>3.4666666666666672</c:v>
                </c:pt>
                <c:pt idx="14">
                  <c:v>3.7333333333333338</c:v>
                </c:pt>
                <c:pt idx="15">
                  <c:v>4.0000000000000009</c:v>
                </c:pt>
                <c:pt idx="16">
                  <c:v>4.2666666666666675</c:v>
                </c:pt>
                <c:pt idx="17">
                  <c:v>4.5333333333333341</c:v>
                </c:pt>
                <c:pt idx="18">
                  <c:v>4.8000000000000007</c:v>
                </c:pt>
                <c:pt idx="19">
                  <c:v>5.0666666666666673</c:v>
                </c:pt>
                <c:pt idx="20">
                  <c:v>5.3333333333333339</c:v>
                </c:pt>
                <c:pt idx="21">
                  <c:v>5.6000000000000005</c:v>
                </c:pt>
                <c:pt idx="22">
                  <c:v>5.8666666666666671</c:v>
                </c:pt>
                <c:pt idx="23">
                  <c:v>6.1333333333333337</c:v>
                </c:pt>
                <c:pt idx="24">
                  <c:v>6.4</c:v>
                </c:pt>
                <c:pt idx="25">
                  <c:v>6.666666666666667</c:v>
                </c:pt>
                <c:pt idx="26">
                  <c:v>6.9333333333333336</c:v>
                </c:pt>
                <c:pt idx="27">
                  <c:v>7.2</c:v>
                </c:pt>
                <c:pt idx="28">
                  <c:v>7.4666666666666668</c:v>
                </c:pt>
                <c:pt idx="29">
                  <c:v>7.7333333333333334</c:v>
                </c:pt>
                <c:pt idx="30">
                  <c:v>8</c:v>
                </c:pt>
                <c:pt idx="31">
                  <c:v>8.2666666666666675</c:v>
                </c:pt>
                <c:pt idx="32">
                  <c:v>8.533333333333335</c:v>
                </c:pt>
                <c:pt idx="33">
                  <c:v>8.8000000000000025</c:v>
                </c:pt>
                <c:pt idx="34">
                  <c:v>9.06666666666667</c:v>
                </c:pt>
                <c:pt idx="35">
                  <c:v>9.3333333333333375</c:v>
                </c:pt>
                <c:pt idx="36">
                  <c:v>9.600000000000005</c:v>
                </c:pt>
                <c:pt idx="37">
                  <c:v>9.8666666666666725</c:v>
                </c:pt>
                <c:pt idx="38">
                  <c:v>10.13333333333334</c:v>
                </c:pt>
                <c:pt idx="39">
                  <c:v>10.400000000000007</c:v>
                </c:pt>
                <c:pt idx="40">
                  <c:v>10.666666666666675</c:v>
                </c:pt>
                <c:pt idx="41">
                  <c:v>10.933333333333342</c:v>
                </c:pt>
                <c:pt idx="42">
                  <c:v>11.20000000000001</c:v>
                </c:pt>
                <c:pt idx="43">
                  <c:v>11.466666666666677</c:v>
                </c:pt>
                <c:pt idx="44">
                  <c:v>11.733333333333345</c:v>
                </c:pt>
                <c:pt idx="45">
                  <c:v>12.000000000000012</c:v>
                </c:pt>
                <c:pt idx="46">
                  <c:v>12.26666666666668</c:v>
                </c:pt>
                <c:pt idx="47">
                  <c:v>12.533333333333347</c:v>
                </c:pt>
                <c:pt idx="48">
                  <c:v>12.800000000000015</c:v>
                </c:pt>
                <c:pt idx="49">
                  <c:v>13.066666666666682</c:v>
                </c:pt>
                <c:pt idx="50">
                  <c:v>13.33333333333335</c:v>
                </c:pt>
                <c:pt idx="51">
                  <c:v>13.600000000000017</c:v>
                </c:pt>
                <c:pt idx="52">
                  <c:v>13.866666666666685</c:v>
                </c:pt>
                <c:pt idx="53">
                  <c:v>14.133333333333352</c:v>
                </c:pt>
                <c:pt idx="54">
                  <c:v>14.40000000000002</c:v>
                </c:pt>
                <c:pt idx="55">
                  <c:v>14.666666666666687</c:v>
                </c:pt>
                <c:pt idx="56">
                  <c:v>14.933333333333355</c:v>
                </c:pt>
                <c:pt idx="57">
                  <c:v>15.200000000000022</c:v>
                </c:pt>
                <c:pt idx="58">
                  <c:v>15.46666666666669</c:v>
                </c:pt>
                <c:pt idx="59">
                  <c:v>15.733333333333357</c:v>
                </c:pt>
                <c:pt idx="60">
                  <c:v>16.000000000000025</c:v>
                </c:pt>
                <c:pt idx="61">
                  <c:v>16.266666666666691</c:v>
                </c:pt>
                <c:pt idx="62">
                  <c:v>16.533333333333356</c:v>
                </c:pt>
                <c:pt idx="63">
                  <c:v>16.800000000000022</c:v>
                </c:pt>
                <c:pt idx="64">
                  <c:v>17.066666666666688</c:v>
                </c:pt>
                <c:pt idx="65">
                  <c:v>17.333333333333353</c:v>
                </c:pt>
                <c:pt idx="66">
                  <c:v>17.600000000000019</c:v>
                </c:pt>
                <c:pt idx="67">
                  <c:v>17.866666666666685</c:v>
                </c:pt>
                <c:pt idx="68">
                  <c:v>18.133333333333351</c:v>
                </c:pt>
                <c:pt idx="69">
                  <c:v>18.400000000000016</c:v>
                </c:pt>
                <c:pt idx="70">
                  <c:v>18.666666666666682</c:v>
                </c:pt>
                <c:pt idx="71">
                  <c:v>18.933333333333348</c:v>
                </c:pt>
                <c:pt idx="72">
                  <c:v>19.200000000000014</c:v>
                </c:pt>
                <c:pt idx="73">
                  <c:v>19.466666666666679</c:v>
                </c:pt>
                <c:pt idx="74">
                  <c:v>19.733333333333345</c:v>
                </c:pt>
                <c:pt idx="75">
                  <c:v>20.000000000000011</c:v>
                </c:pt>
                <c:pt idx="76">
                  <c:v>20.266666666666676</c:v>
                </c:pt>
                <c:pt idx="77">
                  <c:v>20.533333333333342</c:v>
                </c:pt>
                <c:pt idx="78">
                  <c:v>20.800000000000008</c:v>
                </c:pt>
                <c:pt idx="79">
                  <c:v>21.066666666666674</c:v>
                </c:pt>
                <c:pt idx="80">
                  <c:v>21.333333333333339</c:v>
                </c:pt>
                <c:pt idx="81">
                  <c:v>21.600000000000005</c:v>
                </c:pt>
                <c:pt idx="82">
                  <c:v>21.866666666666671</c:v>
                </c:pt>
                <c:pt idx="83">
                  <c:v>22.133333333333336</c:v>
                </c:pt>
                <c:pt idx="84">
                  <c:v>22.400000000000002</c:v>
                </c:pt>
                <c:pt idx="85">
                  <c:v>22.666666666666668</c:v>
                </c:pt>
                <c:pt idx="86">
                  <c:v>22.933333333333334</c:v>
                </c:pt>
                <c:pt idx="87">
                  <c:v>23.2</c:v>
                </c:pt>
                <c:pt idx="88">
                  <c:v>23.466666666666665</c:v>
                </c:pt>
                <c:pt idx="89">
                  <c:v>23.733333333333331</c:v>
                </c:pt>
                <c:pt idx="90">
                  <c:v>23.999999999999996</c:v>
                </c:pt>
                <c:pt idx="91">
                  <c:v>24.266666666666662</c:v>
                </c:pt>
                <c:pt idx="92">
                  <c:v>24.533333333333328</c:v>
                </c:pt>
                <c:pt idx="93">
                  <c:v>24.799999999999994</c:v>
                </c:pt>
                <c:pt idx="94">
                  <c:v>25.066666666666659</c:v>
                </c:pt>
                <c:pt idx="95">
                  <c:v>25.333333333333325</c:v>
                </c:pt>
                <c:pt idx="96">
                  <c:v>25.599999999999991</c:v>
                </c:pt>
                <c:pt idx="97">
                  <c:v>25.866666666666656</c:v>
                </c:pt>
                <c:pt idx="98">
                  <c:v>26.133333333333322</c:v>
                </c:pt>
                <c:pt idx="99">
                  <c:v>26.399999999999988</c:v>
                </c:pt>
                <c:pt idx="100">
                  <c:v>26.666666666666654</c:v>
                </c:pt>
                <c:pt idx="101">
                  <c:v>26.933333333333319</c:v>
                </c:pt>
                <c:pt idx="102">
                  <c:v>27.199999999999985</c:v>
                </c:pt>
                <c:pt idx="103">
                  <c:v>27.466666666666651</c:v>
                </c:pt>
                <c:pt idx="104">
                  <c:v>27.733333333333317</c:v>
                </c:pt>
                <c:pt idx="105">
                  <c:v>27.999999999999982</c:v>
                </c:pt>
                <c:pt idx="106">
                  <c:v>28.266666666666648</c:v>
                </c:pt>
                <c:pt idx="107">
                  <c:v>28.533333333333314</c:v>
                </c:pt>
                <c:pt idx="108">
                  <c:v>28.799999999999979</c:v>
                </c:pt>
                <c:pt idx="109">
                  <c:v>29.066666666666645</c:v>
                </c:pt>
                <c:pt idx="110">
                  <c:v>29.333333333333311</c:v>
                </c:pt>
                <c:pt idx="111">
                  <c:v>29.599999999999977</c:v>
                </c:pt>
                <c:pt idx="112">
                  <c:v>29.866666666666642</c:v>
                </c:pt>
                <c:pt idx="113">
                  <c:v>30.133333333333308</c:v>
                </c:pt>
                <c:pt idx="114">
                  <c:v>30.399999999999974</c:v>
                </c:pt>
                <c:pt idx="115">
                  <c:v>30.666666666666639</c:v>
                </c:pt>
                <c:pt idx="116">
                  <c:v>30.933333333333305</c:v>
                </c:pt>
                <c:pt idx="117">
                  <c:v>31.199999999999971</c:v>
                </c:pt>
                <c:pt idx="118">
                  <c:v>31.466666666666637</c:v>
                </c:pt>
                <c:pt idx="119">
                  <c:v>31.733333333333302</c:v>
                </c:pt>
                <c:pt idx="120">
                  <c:v>31.999999999999968</c:v>
                </c:pt>
                <c:pt idx="121">
                  <c:v>32.266666666666637</c:v>
                </c:pt>
                <c:pt idx="122">
                  <c:v>32.533333333333303</c:v>
                </c:pt>
                <c:pt idx="123">
                  <c:v>32.799999999999969</c:v>
                </c:pt>
                <c:pt idx="124">
                  <c:v>33.066666666666634</c:v>
                </c:pt>
                <c:pt idx="125">
                  <c:v>33.3333333333333</c:v>
                </c:pt>
                <c:pt idx="126">
                  <c:v>33.599999999999966</c:v>
                </c:pt>
                <c:pt idx="127">
                  <c:v>33.866666666666632</c:v>
                </c:pt>
                <c:pt idx="128">
                  <c:v>34.133333333333297</c:v>
                </c:pt>
                <c:pt idx="129">
                  <c:v>34.399999999999963</c:v>
                </c:pt>
                <c:pt idx="130">
                  <c:v>34.666666666666629</c:v>
                </c:pt>
                <c:pt idx="131">
                  <c:v>34.933333333333294</c:v>
                </c:pt>
                <c:pt idx="132">
                  <c:v>35.19999999999996</c:v>
                </c:pt>
                <c:pt idx="133">
                  <c:v>35.466666666666626</c:v>
                </c:pt>
                <c:pt idx="134">
                  <c:v>35.733333333333292</c:v>
                </c:pt>
                <c:pt idx="135">
                  <c:v>35.999999999999957</c:v>
                </c:pt>
                <c:pt idx="136">
                  <c:v>36.266666666666623</c:v>
                </c:pt>
                <c:pt idx="137">
                  <c:v>36.533333333333289</c:v>
                </c:pt>
                <c:pt idx="138">
                  <c:v>36.799999999999955</c:v>
                </c:pt>
                <c:pt idx="139">
                  <c:v>37.06666666666662</c:v>
                </c:pt>
                <c:pt idx="140">
                  <c:v>37.333333333333286</c:v>
                </c:pt>
                <c:pt idx="141">
                  <c:v>37.599999999999952</c:v>
                </c:pt>
                <c:pt idx="142">
                  <c:v>37.866666666666617</c:v>
                </c:pt>
                <c:pt idx="143">
                  <c:v>38.133333333333283</c:v>
                </c:pt>
                <c:pt idx="144">
                  <c:v>38.399999999999949</c:v>
                </c:pt>
                <c:pt idx="145">
                  <c:v>38.666666666666615</c:v>
                </c:pt>
                <c:pt idx="146">
                  <c:v>38.93333333333328</c:v>
                </c:pt>
                <c:pt idx="147">
                  <c:v>39.199999999999946</c:v>
                </c:pt>
                <c:pt idx="148">
                  <c:v>39.466666666666612</c:v>
                </c:pt>
                <c:pt idx="149">
                  <c:v>39.733333333333277</c:v>
                </c:pt>
                <c:pt idx="150">
                  <c:v>39.999999999999943</c:v>
                </c:pt>
                <c:pt idx="151">
                  <c:v>40.266666666666609</c:v>
                </c:pt>
                <c:pt idx="152">
                  <c:v>40.533333333333275</c:v>
                </c:pt>
                <c:pt idx="153">
                  <c:v>40.79999999999994</c:v>
                </c:pt>
                <c:pt idx="154">
                  <c:v>41.066666666666606</c:v>
                </c:pt>
                <c:pt idx="155">
                  <c:v>41.333333333333272</c:v>
                </c:pt>
                <c:pt idx="156">
                  <c:v>41.599999999999937</c:v>
                </c:pt>
                <c:pt idx="157">
                  <c:v>41.866666666666603</c:v>
                </c:pt>
                <c:pt idx="158">
                  <c:v>42.133333333333269</c:v>
                </c:pt>
                <c:pt idx="159">
                  <c:v>42.399999999999935</c:v>
                </c:pt>
                <c:pt idx="160">
                  <c:v>42.6666666666666</c:v>
                </c:pt>
                <c:pt idx="161">
                  <c:v>42.933333333333266</c:v>
                </c:pt>
                <c:pt idx="162">
                  <c:v>43.199999999999932</c:v>
                </c:pt>
                <c:pt idx="163">
                  <c:v>43.466666666666598</c:v>
                </c:pt>
                <c:pt idx="164">
                  <c:v>43.733333333333263</c:v>
                </c:pt>
                <c:pt idx="165">
                  <c:v>43.999999999999929</c:v>
                </c:pt>
                <c:pt idx="166">
                  <c:v>44.266666666666595</c:v>
                </c:pt>
                <c:pt idx="167">
                  <c:v>44.53333333333326</c:v>
                </c:pt>
                <c:pt idx="168">
                  <c:v>44.799999999999926</c:v>
                </c:pt>
                <c:pt idx="169">
                  <c:v>45.066666666666592</c:v>
                </c:pt>
                <c:pt idx="170">
                  <c:v>45.333333333333258</c:v>
                </c:pt>
                <c:pt idx="171">
                  <c:v>45.599999999999923</c:v>
                </c:pt>
                <c:pt idx="172">
                  <c:v>45.866666666666589</c:v>
                </c:pt>
                <c:pt idx="173">
                  <c:v>46.133333333333255</c:v>
                </c:pt>
                <c:pt idx="174">
                  <c:v>46.39999999999992</c:v>
                </c:pt>
                <c:pt idx="175">
                  <c:v>46.666666666666586</c:v>
                </c:pt>
                <c:pt idx="176">
                  <c:v>46.933333333333252</c:v>
                </c:pt>
                <c:pt idx="177">
                  <c:v>47.199999999999918</c:v>
                </c:pt>
                <c:pt idx="178">
                  <c:v>47.466666666666583</c:v>
                </c:pt>
                <c:pt idx="179">
                  <c:v>47.733333333333249</c:v>
                </c:pt>
                <c:pt idx="180">
                  <c:v>47.999999999999915</c:v>
                </c:pt>
                <c:pt idx="181">
                  <c:v>48.26666666666658</c:v>
                </c:pt>
                <c:pt idx="182">
                  <c:v>48.533333333333246</c:v>
                </c:pt>
                <c:pt idx="183">
                  <c:v>48.799999999999912</c:v>
                </c:pt>
                <c:pt idx="184">
                  <c:v>49.066666666666578</c:v>
                </c:pt>
                <c:pt idx="185">
                  <c:v>49.333333333333243</c:v>
                </c:pt>
                <c:pt idx="186">
                  <c:v>49.599999999999909</c:v>
                </c:pt>
                <c:pt idx="187">
                  <c:v>49.866666666666575</c:v>
                </c:pt>
                <c:pt idx="188">
                  <c:v>50.13333333333324</c:v>
                </c:pt>
                <c:pt idx="189">
                  <c:v>50.399999999999906</c:v>
                </c:pt>
                <c:pt idx="190">
                  <c:v>50.666666666666572</c:v>
                </c:pt>
                <c:pt idx="191">
                  <c:v>50.933333333333238</c:v>
                </c:pt>
                <c:pt idx="192">
                  <c:v>51.199999999999903</c:v>
                </c:pt>
                <c:pt idx="193">
                  <c:v>51.466666666666569</c:v>
                </c:pt>
                <c:pt idx="194">
                  <c:v>51.733333333333235</c:v>
                </c:pt>
                <c:pt idx="195">
                  <c:v>51.999999999999901</c:v>
                </c:pt>
                <c:pt idx="196">
                  <c:v>52.266666666666566</c:v>
                </c:pt>
                <c:pt idx="197">
                  <c:v>52.533333333333232</c:v>
                </c:pt>
                <c:pt idx="198">
                  <c:v>52.799999999999898</c:v>
                </c:pt>
                <c:pt idx="199">
                  <c:v>53.066666666666563</c:v>
                </c:pt>
                <c:pt idx="200">
                  <c:v>53.333333333333229</c:v>
                </c:pt>
                <c:pt idx="201">
                  <c:v>53.599999999999895</c:v>
                </c:pt>
                <c:pt idx="202">
                  <c:v>53.866666666666561</c:v>
                </c:pt>
                <c:pt idx="203">
                  <c:v>54.133333333333226</c:v>
                </c:pt>
                <c:pt idx="204">
                  <c:v>54.399999999999892</c:v>
                </c:pt>
                <c:pt idx="205">
                  <c:v>54.666666666666558</c:v>
                </c:pt>
                <c:pt idx="206">
                  <c:v>54.933333333333223</c:v>
                </c:pt>
                <c:pt idx="207">
                  <c:v>55.199999999999889</c:v>
                </c:pt>
                <c:pt idx="208">
                  <c:v>55.466666666666555</c:v>
                </c:pt>
                <c:pt idx="209">
                  <c:v>55.733333333333221</c:v>
                </c:pt>
                <c:pt idx="210">
                  <c:v>55.999999999999886</c:v>
                </c:pt>
                <c:pt idx="211">
                  <c:v>56.266666666666552</c:v>
                </c:pt>
                <c:pt idx="212">
                  <c:v>56.533333333333218</c:v>
                </c:pt>
                <c:pt idx="213">
                  <c:v>56.799999999999883</c:v>
                </c:pt>
                <c:pt idx="214">
                  <c:v>57.066666666666549</c:v>
                </c:pt>
                <c:pt idx="215">
                  <c:v>57.333333333333215</c:v>
                </c:pt>
                <c:pt idx="216">
                  <c:v>57.599999999999881</c:v>
                </c:pt>
                <c:pt idx="217">
                  <c:v>57.866666666666546</c:v>
                </c:pt>
                <c:pt idx="218">
                  <c:v>58.133333333333212</c:v>
                </c:pt>
                <c:pt idx="219">
                  <c:v>58.399999999999878</c:v>
                </c:pt>
                <c:pt idx="220">
                  <c:v>58.666666666666544</c:v>
                </c:pt>
                <c:pt idx="221">
                  <c:v>58.933333333333209</c:v>
                </c:pt>
                <c:pt idx="222">
                  <c:v>59.199999999999875</c:v>
                </c:pt>
                <c:pt idx="223">
                  <c:v>59.466666666666541</c:v>
                </c:pt>
                <c:pt idx="224">
                  <c:v>59.733333333333206</c:v>
                </c:pt>
                <c:pt idx="225">
                  <c:v>59.999999999999872</c:v>
                </c:pt>
                <c:pt idx="226">
                  <c:v>60.266666666666538</c:v>
                </c:pt>
                <c:pt idx="227">
                  <c:v>60.533333333333204</c:v>
                </c:pt>
                <c:pt idx="228">
                  <c:v>60.799999999999869</c:v>
                </c:pt>
                <c:pt idx="229">
                  <c:v>61.066666666666535</c:v>
                </c:pt>
                <c:pt idx="230">
                  <c:v>61.333333333333201</c:v>
                </c:pt>
                <c:pt idx="231">
                  <c:v>61.599999999999866</c:v>
                </c:pt>
                <c:pt idx="232">
                  <c:v>61.866666666666532</c:v>
                </c:pt>
                <c:pt idx="233">
                  <c:v>62.133333333333198</c:v>
                </c:pt>
                <c:pt idx="234">
                  <c:v>62.399999999999864</c:v>
                </c:pt>
                <c:pt idx="235">
                  <c:v>62.666666666666529</c:v>
                </c:pt>
                <c:pt idx="236">
                  <c:v>62.933333333333195</c:v>
                </c:pt>
                <c:pt idx="237">
                  <c:v>63.199999999999861</c:v>
                </c:pt>
                <c:pt idx="238">
                  <c:v>63.466666666666526</c:v>
                </c:pt>
                <c:pt idx="239">
                  <c:v>63.733333333333192</c:v>
                </c:pt>
                <c:pt idx="240">
                  <c:v>63.999999999999858</c:v>
                </c:pt>
                <c:pt idx="241">
                  <c:v>64.266666666666524</c:v>
                </c:pt>
                <c:pt idx="242">
                  <c:v>64.533333333333189</c:v>
                </c:pt>
                <c:pt idx="243">
                  <c:v>64.799999999999855</c:v>
                </c:pt>
                <c:pt idx="244">
                  <c:v>65.066666666666521</c:v>
                </c:pt>
                <c:pt idx="245">
                  <c:v>65.333333333333186</c:v>
                </c:pt>
                <c:pt idx="246">
                  <c:v>65.599999999999852</c:v>
                </c:pt>
                <c:pt idx="247">
                  <c:v>65.866666666666518</c:v>
                </c:pt>
                <c:pt idx="248">
                  <c:v>66.133333333333184</c:v>
                </c:pt>
                <c:pt idx="249">
                  <c:v>66.399999999999849</c:v>
                </c:pt>
                <c:pt idx="250">
                  <c:v>66.666666666666515</c:v>
                </c:pt>
                <c:pt idx="251">
                  <c:v>66.933333333333181</c:v>
                </c:pt>
                <c:pt idx="252">
                  <c:v>67.199999999999847</c:v>
                </c:pt>
                <c:pt idx="253">
                  <c:v>67.466666666666512</c:v>
                </c:pt>
                <c:pt idx="254">
                  <c:v>67.733333333333178</c:v>
                </c:pt>
                <c:pt idx="255">
                  <c:v>67.999999999999844</c:v>
                </c:pt>
                <c:pt idx="256">
                  <c:v>68.266666666666509</c:v>
                </c:pt>
                <c:pt idx="257">
                  <c:v>68.533333333333175</c:v>
                </c:pt>
                <c:pt idx="258">
                  <c:v>68.799999999999841</c:v>
                </c:pt>
                <c:pt idx="259">
                  <c:v>69.066666666666507</c:v>
                </c:pt>
                <c:pt idx="260">
                  <c:v>69.333333333333172</c:v>
                </c:pt>
                <c:pt idx="261">
                  <c:v>69.599999999999838</c:v>
                </c:pt>
                <c:pt idx="262">
                  <c:v>69.866666666666504</c:v>
                </c:pt>
                <c:pt idx="263">
                  <c:v>70.133333333333169</c:v>
                </c:pt>
                <c:pt idx="264">
                  <c:v>70.399999999999835</c:v>
                </c:pt>
                <c:pt idx="265">
                  <c:v>70.666666666666501</c:v>
                </c:pt>
                <c:pt idx="266">
                  <c:v>70.933333333333167</c:v>
                </c:pt>
                <c:pt idx="267">
                  <c:v>71.199999999999832</c:v>
                </c:pt>
                <c:pt idx="268">
                  <c:v>71.466666666666498</c:v>
                </c:pt>
                <c:pt idx="269">
                  <c:v>71.733333333333164</c:v>
                </c:pt>
                <c:pt idx="270">
                  <c:v>71.999999999999829</c:v>
                </c:pt>
                <c:pt idx="271">
                  <c:v>72.266666666666495</c:v>
                </c:pt>
                <c:pt idx="272">
                  <c:v>72.533333333333161</c:v>
                </c:pt>
                <c:pt idx="273">
                  <c:v>72.799999999999827</c:v>
                </c:pt>
                <c:pt idx="274">
                  <c:v>73.066666666666492</c:v>
                </c:pt>
                <c:pt idx="275">
                  <c:v>73.333333333333158</c:v>
                </c:pt>
                <c:pt idx="276">
                  <c:v>73.599999999999824</c:v>
                </c:pt>
                <c:pt idx="277">
                  <c:v>73.86666666666649</c:v>
                </c:pt>
                <c:pt idx="278">
                  <c:v>74.133333333333155</c:v>
                </c:pt>
                <c:pt idx="279">
                  <c:v>74.399999999999821</c:v>
                </c:pt>
                <c:pt idx="280">
                  <c:v>74.666666666666487</c:v>
                </c:pt>
                <c:pt idx="281">
                  <c:v>74.933333333333152</c:v>
                </c:pt>
                <c:pt idx="282">
                  <c:v>75.199999999999818</c:v>
                </c:pt>
                <c:pt idx="283">
                  <c:v>75.466666666666484</c:v>
                </c:pt>
                <c:pt idx="284">
                  <c:v>75.73333333333315</c:v>
                </c:pt>
                <c:pt idx="285">
                  <c:v>75.999999999999815</c:v>
                </c:pt>
                <c:pt idx="286">
                  <c:v>76.266666666666481</c:v>
                </c:pt>
                <c:pt idx="287">
                  <c:v>76.533333333333147</c:v>
                </c:pt>
                <c:pt idx="288">
                  <c:v>76.799999999999812</c:v>
                </c:pt>
                <c:pt idx="289">
                  <c:v>77.066666666666478</c:v>
                </c:pt>
                <c:pt idx="290">
                  <c:v>77.333333333333144</c:v>
                </c:pt>
                <c:pt idx="291">
                  <c:v>77.59999999999981</c:v>
                </c:pt>
                <c:pt idx="292">
                  <c:v>77.866666666666475</c:v>
                </c:pt>
                <c:pt idx="293">
                  <c:v>78.133333333333141</c:v>
                </c:pt>
                <c:pt idx="294">
                  <c:v>78.399999999999807</c:v>
                </c:pt>
                <c:pt idx="295">
                  <c:v>78.666666666666472</c:v>
                </c:pt>
                <c:pt idx="296">
                  <c:v>78.933333333333138</c:v>
                </c:pt>
                <c:pt idx="297">
                  <c:v>79.199999999999804</c:v>
                </c:pt>
                <c:pt idx="298">
                  <c:v>79.46666666666647</c:v>
                </c:pt>
                <c:pt idx="299">
                  <c:v>79.733333333333135</c:v>
                </c:pt>
                <c:pt idx="300">
                  <c:v>79.999999999999801</c:v>
                </c:pt>
                <c:pt idx="301">
                  <c:v>80.266666666666467</c:v>
                </c:pt>
                <c:pt idx="302">
                  <c:v>80.533333333333132</c:v>
                </c:pt>
                <c:pt idx="303">
                  <c:v>80.799999999999798</c:v>
                </c:pt>
                <c:pt idx="304">
                  <c:v>81.066666666666464</c:v>
                </c:pt>
                <c:pt idx="305">
                  <c:v>81.33333333333313</c:v>
                </c:pt>
                <c:pt idx="306">
                  <c:v>81.599999999999795</c:v>
                </c:pt>
                <c:pt idx="307">
                  <c:v>81.866666666666461</c:v>
                </c:pt>
                <c:pt idx="308">
                  <c:v>82.133333333333127</c:v>
                </c:pt>
                <c:pt idx="309">
                  <c:v>82.399999999999793</c:v>
                </c:pt>
                <c:pt idx="310">
                  <c:v>82.666666666666458</c:v>
                </c:pt>
                <c:pt idx="311">
                  <c:v>82.933333333333124</c:v>
                </c:pt>
                <c:pt idx="312">
                  <c:v>83.19999999999979</c:v>
                </c:pt>
                <c:pt idx="313">
                  <c:v>83.466666666666455</c:v>
                </c:pt>
                <c:pt idx="314">
                  <c:v>83.733333333333121</c:v>
                </c:pt>
                <c:pt idx="315">
                  <c:v>83.999999999999787</c:v>
                </c:pt>
                <c:pt idx="316">
                  <c:v>84.266666666666453</c:v>
                </c:pt>
                <c:pt idx="317">
                  <c:v>84.533333333333118</c:v>
                </c:pt>
                <c:pt idx="318">
                  <c:v>84.799999999999784</c:v>
                </c:pt>
                <c:pt idx="319">
                  <c:v>85.06666666666645</c:v>
                </c:pt>
                <c:pt idx="320">
                  <c:v>85.333333333333115</c:v>
                </c:pt>
                <c:pt idx="321">
                  <c:v>85.599999999999781</c:v>
                </c:pt>
                <c:pt idx="322">
                  <c:v>85.866666666666447</c:v>
                </c:pt>
                <c:pt idx="323">
                  <c:v>86.133333333333113</c:v>
                </c:pt>
                <c:pt idx="324">
                  <c:v>86.399999999999778</c:v>
                </c:pt>
                <c:pt idx="325">
                  <c:v>86.666666666666444</c:v>
                </c:pt>
                <c:pt idx="326">
                  <c:v>86.93333333333311</c:v>
                </c:pt>
                <c:pt idx="327">
                  <c:v>87.199999999999775</c:v>
                </c:pt>
                <c:pt idx="328">
                  <c:v>87.466666666666441</c:v>
                </c:pt>
                <c:pt idx="329">
                  <c:v>87.733333333333107</c:v>
                </c:pt>
                <c:pt idx="330">
                  <c:v>87.999999999999773</c:v>
                </c:pt>
                <c:pt idx="331">
                  <c:v>88.266666666666438</c:v>
                </c:pt>
                <c:pt idx="332">
                  <c:v>88.533333333333104</c:v>
                </c:pt>
                <c:pt idx="333">
                  <c:v>88.79999999999977</c:v>
                </c:pt>
                <c:pt idx="334">
                  <c:v>89.066666666666436</c:v>
                </c:pt>
                <c:pt idx="335">
                  <c:v>89.333333333333101</c:v>
                </c:pt>
                <c:pt idx="336">
                  <c:v>89.599999999999767</c:v>
                </c:pt>
                <c:pt idx="337">
                  <c:v>89.866666666666433</c:v>
                </c:pt>
                <c:pt idx="338">
                  <c:v>90.133333333333098</c:v>
                </c:pt>
                <c:pt idx="339">
                  <c:v>90.399999999999764</c:v>
                </c:pt>
                <c:pt idx="340">
                  <c:v>90.66666666666643</c:v>
                </c:pt>
                <c:pt idx="341">
                  <c:v>90.933333333333096</c:v>
                </c:pt>
                <c:pt idx="342">
                  <c:v>91.199999999999761</c:v>
                </c:pt>
                <c:pt idx="343">
                  <c:v>91.466666666666427</c:v>
                </c:pt>
                <c:pt idx="344">
                  <c:v>91.733333333333093</c:v>
                </c:pt>
                <c:pt idx="345">
                  <c:v>91.999999999999758</c:v>
                </c:pt>
                <c:pt idx="346">
                  <c:v>92.266666666666424</c:v>
                </c:pt>
                <c:pt idx="347">
                  <c:v>92.53333333333309</c:v>
                </c:pt>
                <c:pt idx="348">
                  <c:v>92.799999999999756</c:v>
                </c:pt>
                <c:pt idx="349">
                  <c:v>93.066666666666421</c:v>
                </c:pt>
                <c:pt idx="350">
                  <c:v>93.333333333333087</c:v>
                </c:pt>
                <c:pt idx="351">
                  <c:v>93.599999999999753</c:v>
                </c:pt>
                <c:pt idx="352">
                  <c:v>93.866666666666418</c:v>
                </c:pt>
                <c:pt idx="353">
                  <c:v>94.133333333333084</c:v>
                </c:pt>
                <c:pt idx="354">
                  <c:v>94.39999999999975</c:v>
                </c:pt>
                <c:pt idx="355">
                  <c:v>94.666666666666416</c:v>
                </c:pt>
                <c:pt idx="356">
                  <c:v>94.933333333333081</c:v>
                </c:pt>
                <c:pt idx="357">
                  <c:v>95.199999999999747</c:v>
                </c:pt>
                <c:pt idx="358">
                  <c:v>95.466666666666413</c:v>
                </c:pt>
                <c:pt idx="359">
                  <c:v>95.733333333333078</c:v>
                </c:pt>
                <c:pt idx="360">
                  <c:v>95.999999999999744</c:v>
                </c:pt>
                <c:pt idx="361">
                  <c:v>96.26666666666641</c:v>
                </c:pt>
                <c:pt idx="362">
                  <c:v>96.533333333333076</c:v>
                </c:pt>
                <c:pt idx="363">
                  <c:v>96.799999999999741</c:v>
                </c:pt>
                <c:pt idx="364">
                  <c:v>97.066666666666407</c:v>
                </c:pt>
                <c:pt idx="365">
                  <c:v>97.333333333333073</c:v>
                </c:pt>
                <c:pt idx="366">
                  <c:v>97.599999999999739</c:v>
                </c:pt>
                <c:pt idx="367">
                  <c:v>97.866666666666404</c:v>
                </c:pt>
                <c:pt idx="368">
                  <c:v>98.13333333333307</c:v>
                </c:pt>
                <c:pt idx="369">
                  <c:v>98.399999999999736</c:v>
                </c:pt>
                <c:pt idx="370">
                  <c:v>98.666666666666401</c:v>
                </c:pt>
                <c:pt idx="371">
                  <c:v>98.933333333333067</c:v>
                </c:pt>
                <c:pt idx="372">
                  <c:v>99.199999999999733</c:v>
                </c:pt>
                <c:pt idx="373">
                  <c:v>99.466666666666399</c:v>
                </c:pt>
                <c:pt idx="374">
                  <c:v>99.733333333333064</c:v>
                </c:pt>
                <c:pt idx="375">
                  <c:v>99.99999999999973</c:v>
                </c:pt>
                <c:pt idx="376">
                  <c:v>100.2666666666664</c:v>
                </c:pt>
                <c:pt idx="377">
                  <c:v>100.53333333333306</c:v>
                </c:pt>
                <c:pt idx="378">
                  <c:v>100.79999999999973</c:v>
                </c:pt>
                <c:pt idx="379">
                  <c:v>101.06666666666639</c:v>
                </c:pt>
                <c:pt idx="380">
                  <c:v>101.33333333333306</c:v>
                </c:pt>
                <c:pt idx="381">
                  <c:v>101.59999999999972</c:v>
                </c:pt>
                <c:pt idx="382">
                  <c:v>101.86666666666639</c:v>
                </c:pt>
                <c:pt idx="383">
                  <c:v>102.13333333333306</c:v>
                </c:pt>
                <c:pt idx="384">
                  <c:v>102.39999999999972</c:v>
                </c:pt>
                <c:pt idx="385">
                  <c:v>102.66666666666639</c:v>
                </c:pt>
                <c:pt idx="386">
                  <c:v>102.93333333333305</c:v>
                </c:pt>
                <c:pt idx="387">
                  <c:v>103.19999999999972</c:v>
                </c:pt>
                <c:pt idx="388">
                  <c:v>103.46666666666638</c:v>
                </c:pt>
                <c:pt idx="389">
                  <c:v>103.73333333333305</c:v>
                </c:pt>
                <c:pt idx="390">
                  <c:v>103.99999999999972</c:v>
                </c:pt>
                <c:pt idx="391">
                  <c:v>104.26666666666638</c:v>
                </c:pt>
                <c:pt idx="392">
                  <c:v>104.53333333333305</c:v>
                </c:pt>
                <c:pt idx="393">
                  <c:v>104.79999999999971</c:v>
                </c:pt>
                <c:pt idx="394">
                  <c:v>105.06666666666638</c:v>
                </c:pt>
                <c:pt idx="395">
                  <c:v>105.33333333333304</c:v>
                </c:pt>
                <c:pt idx="396">
                  <c:v>105.59999999999971</c:v>
                </c:pt>
                <c:pt idx="397">
                  <c:v>105.86666666666638</c:v>
                </c:pt>
                <c:pt idx="398">
                  <c:v>106.13333333333304</c:v>
                </c:pt>
                <c:pt idx="399">
                  <c:v>106.39999999999971</c:v>
                </c:pt>
                <c:pt idx="400">
                  <c:v>106.66666666666637</c:v>
                </c:pt>
                <c:pt idx="401">
                  <c:v>106.93333333333304</c:v>
                </c:pt>
                <c:pt idx="402">
                  <c:v>107.1999999999997</c:v>
                </c:pt>
                <c:pt idx="403">
                  <c:v>107.46666666666637</c:v>
                </c:pt>
                <c:pt idx="404">
                  <c:v>107.73333333333304</c:v>
                </c:pt>
                <c:pt idx="405">
                  <c:v>107.9999999999997</c:v>
                </c:pt>
                <c:pt idx="406">
                  <c:v>108.26666666666637</c:v>
                </c:pt>
                <c:pt idx="407">
                  <c:v>108.53333333333303</c:v>
                </c:pt>
                <c:pt idx="408">
                  <c:v>108.7999999999997</c:v>
                </c:pt>
                <c:pt idx="409">
                  <c:v>109.06666666666636</c:v>
                </c:pt>
                <c:pt idx="410">
                  <c:v>109.33333333333303</c:v>
                </c:pt>
                <c:pt idx="411">
                  <c:v>109.5999999999997</c:v>
                </c:pt>
                <c:pt idx="412">
                  <c:v>109.86666666666636</c:v>
                </c:pt>
                <c:pt idx="413">
                  <c:v>110.13333333333303</c:v>
                </c:pt>
                <c:pt idx="414">
                  <c:v>110.39999999999969</c:v>
                </c:pt>
                <c:pt idx="415">
                  <c:v>110.66666666666636</c:v>
                </c:pt>
                <c:pt idx="416">
                  <c:v>110.93333333333302</c:v>
                </c:pt>
                <c:pt idx="417">
                  <c:v>111.19999999999969</c:v>
                </c:pt>
                <c:pt idx="418">
                  <c:v>111.46666666666636</c:v>
                </c:pt>
                <c:pt idx="419">
                  <c:v>111.73333333333302</c:v>
                </c:pt>
                <c:pt idx="420">
                  <c:v>111.99999999999969</c:v>
                </c:pt>
                <c:pt idx="421">
                  <c:v>112.26666666666635</c:v>
                </c:pt>
                <c:pt idx="422">
                  <c:v>112.53333333333302</c:v>
                </c:pt>
                <c:pt idx="423">
                  <c:v>112.79999999999968</c:v>
                </c:pt>
                <c:pt idx="424">
                  <c:v>113.06666666666635</c:v>
                </c:pt>
                <c:pt idx="425">
                  <c:v>113.33333333333302</c:v>
                </c:pt>
                <c:pt idx="426">
                  <c:v>113.59999999999968</c:v>
                </c:pt>
                <c:pt idx="427">
                  <c:v>113.86666666666635</c:v>
                </c:pt>
                <c:pt idx="428">
                  <c:v>114.13333333333301</c:v>
                </c:pt>
                <c:pt idx="429">
                  <c:v>114.39999999999968</c:v>
                </c:pt>
                <c:pt idx="430">
                  <c:v>114.66666666666634</c:v>
                </c:pt>
                <c:pt idx="431">
                  <c:v>114.93333333333301</c:v>
                </c:pt>
                <c:pt idx="432">
                  <c:v>115.19999999999968</c:v>
                </c:pt>
                <c:pt idx="433">
                  <c:v>115.46666666666634</c:v>
                </c:pt>
                <c:pt idx="434">
                  <c:v>115.73333333333301</c:v>
                </c:pt>
                <c:pt idx="435">
                  <c:v>115.99999999999967</c:v>
                </c:pt>
                <c:pt idx="436">
                  <c:v>116.26666666666634</c:v>
                </c:pt>
                <c:pt idx="437">
                  <c:v>116.533333333333</c:v>
                </c:pt>
                <c:pt idx="438">
                  <c:v>116.79999999999967</c:v>
                </c:pt>
                <c:pt idx="439">
                  <c:v>117.06666666666634</c:v>
                </c:pt>
                <c:pt idx="440">
                  <c:v>117.333333333333</c:v>
                </c:pt>
                <c:pt idx="441">
                  <c:v>117.59999999999967</c:v>
                </c:pt>
                <c:pt idx="442">
                  <c:v>117.86666666666633</c:v>
                </c:pt>
                <c:pt idx="443">
                  <c:v>118.133333333333</c:v>
                </c:pt>
                <c:pt idx="444">
                  <c:v>118.39999999999966</c:v>
                </c:pt>
                <c:pt idx="445">
                  <c:v>118.66666666666633</c:v>
                </c:pt>
                <c:pt idx="446">
                  <c:v>118.933333333333</c:v>
                </c:pt>
                <c:pt idx="447">
                  <c:v>119.19999999999966</c:v>
                </c:pt>
                <c:pt idx="448">
                  <c:v>119.46666666666633</c:v>
                </c:pt>
                <c:pt idx="449">
                  <c:v>119.73333333333299</c:v>
                </c:pt>
                <c:pt idx="450">
                  <c:v>119.99999999999966</c:v>
                </c:pt>
                <c:pt idx="451">
                  <c:v>120.26666666666632</c:v>
                </c:pt>
                <c:pt idx="452">
                  <c:v>120.53333333333299</c:v>
                </c:pt>
                <c:pt idx="453">
                  <c:v>120.79999999999966</c:v>
                </c:pt>
                <c:pt idx="454">
                  <c:v>121.06666666666632</c:v>
                </c:pt>
                <c:pt idx="455">
                  <c:v>121.33333333333299</c:v>
                </c:pt>
                <c:pt idx="456">
                  <c:v>121.59999999999965</c:v>
                </c:pt>
                <c:pt idx="457">
                  <c:v>121.86666666666632</c:v>
                </c:pt>
                <c:pt idx="458">
                  <c:v>122.13333333333298</c:v>
                </c:pt>
                <c:pt idx="459">
                  <c:v>122.39999999999965</c:v>
                </c:pt>
                <c:pt idx="460">
                  <c:v>122.66666666666632</c:v>
                </c:pt>
                <c:pt idx="461">
                  <c:v>122.93333333333298</c:v>
                </c:pt>
                <c:pt idx="462">
                  <c:v>123.19999999999965</c:v>
                </c:pt>
                <c:pt idx="463">
                  <c:v>123.46666666666631</c:v>
                </c:pt>
                <c:pt idx="464">
                  <c:v>123.73333333333298</c:v>
                </c:pt>
                <c:pt idx="465">
                  <c:v>123.99999999999964</c:v>
                </c:pt>
                <c:pt idx="466">
                  <c:v>124.26666666666631</c:v>
                </c:pt>
                <c:pt idx="467">
                  <c:v>124.53333333333298</c:v>
                </c:pt>
                <c:pt idx="468">
                  <c:v>124.79999999999964</c:v>
                </c:pt>
                <c:pt idx="469">
                  <c:v>125.06666666666631</c:v>
                </c:pt>
                <c:pt idx="470">
                  <c:v>125.33333333333297</c:v>
                </c:pt>
                <c:pt idx="471">
                  <c:v>125.59999999999964</c:v>
                </c:pt>
                <c:pt idx="472">
                  <c:v>125.8666666666663</c:v>
                </c:pt>
                <c:pt idx="473">
                  <c:v>126.13333333333297</c:v>
                </c:pt>
                <c:pt idx="474">
                  <c:v>126.39999999999964</c:v>
                </c:pt>
                <c:pt idx="475">
                  <c:v>126.6666666666663</c:v>
                </c:pt>
                <c:pt idx="476">
                  <c:v>126.93333333333297</c:v>
                </c:pt>
                <c:pt idx="477">
                  <c:v>127.19999999999963</c:v>
                </c:pt>
                <c:pt idx="478">
                  <c:v>127.4666666666663</c:v>
                </c:pt>
                <c:pt idx="479">
                  <c:v>127.73333333333296</c:v>
                </c:pt>
                <c:pt idx="480">
                  <c:v>127.99999999999963</c:v>
                </c:pt>
                <c:pt idx="481">
                  <c:v>128.26666666666631</c:v>
                </c:pt>
                <c:pt idx="482">
                  <c:v>128.53333333333299</c:v>
                </c:pt>
                <c:pt idx="483">
                  <c:v>128.79999999999967</c:v>
                </c:pt>
                <c:pt idx="484">
                  <c:v>129.06666666666635</c:v>
                </c:pt>
                <c:pt idx="485">
                  <c:v>129.33333333333303</c:v>
                </c:pt>
                <c:pt idx="486">
                  <c:v>129.59999999999971</c:v>
                </c:pt>
                <c:pt idx="487">
                  <c:v>129.86666666666639</c:v>
                </c:pt>
                <c:pt idx="488">
                  <c:v>130.13333333333307</c:v>
                </c:pt>
                <c:pt idx="489">
                  <c:v>130.39999999999975</c:v>
                </c:pt>
                <c:pt idx="490">
                  <c:v>130.66666666666643</c:v>
                </c:pt>
                <c:pt idx="491">
                  <c:v>130.93333333333311</c:v>
                </c:pt>
                <c:pt idx="492">
                  <c:v>131.19999999999979</c:v>
                </c:pt>
                <c:pt idx="493">
                  <c:v>131.46666666666647</c:v>
                </c:pt>
                <c:pt idx="494">
                  <c:v>131.73333333333315</c:v>
                </c:pt>
                <c:pt idx="495">
                  <c:v>131.99999999999983</c:v>
                </c:pt>
                <c:pt idx="496">
                  <c:v>132.26666666666651</c:v>
                </c:pt>
                <c:pt idx="497">
                  <c:v>132.53333333333319</c:v>
                </c:pt>
                <c:pt idx="498">
                  <c:v>132.79999999999987</c:v>
                </c:pt>
                <c:pt idx="499">
                  <c:v>133.06666666666655</c:v>
                </c:pt>
                <c:pt idx="500">
                  <c:v>133.33333333333323</c:v>
                </c:pt>
                <c:pt idx="501">
                  <c:v>133.59999999999991</c:v>
                </c:pt>
                <c:pt idx="502">
                  <c:v>133.86666666666659</c:v>
                </c:pt>
                <c:pt idx="503">
                  <c:v>134.13333333333327</c:v>
                </c:pt>
                <c:pt idx="504">
                  <c:v>134.39999999999995</c:v>
                </c:pt>
                <c:pt idx="505">
                  <c:v>134.66666666666663</c:v>
                </c:pt>
                <c:pt idx="506">
                  <c:v>134.93333333333331</c:v>
                </c:pt>
                <c:pt idx="507">
                  <c:v>135.19999999999999</c:v>
                </c:pt>
                <c:pt idx="508">
                  <c:v>135.46666666666667</c:v>
                </c:pt>
                <c:pt idx="509">
                  <c:v>135.73333333333335</c:v>
                </c:pt>
                <c:pt idx="510">
                  <c:v>136.00000000000003</c:v>
                </c:pt>
                <c:pt idx="511">
                  <c:v>136.26666666666671</c:v>
                </c:pt>
                <c:pt idx="512">
                  <c:v>136.53333333333339</c:v>
                </c:pt>
                <c:pt idx="513">
                  <c:v>136.80000000000007</c:v>
                </c:pt>
                <c:pt idx="514">
                  <c:v>137.06666666666675</c:v>
                </c:pt>
                <c:pt idx="515">
                  <c:v>137.33333333333343</c:v>
                </c:pt>
                <c:pt idx="516">
                  <c:v>137.60000000000011</c:v>
                </c:pt>
                <c:pt idx="517">
                  <c:v>137.86666666666679</c:v>
                </c:pt>
                <c:pt idx="518">
                  <c:v>138.13333333333347</c:v>
                </c:pt>
                <c:pt idx="519">
                  <c:v>138.40000000000015</c:v>
                </c:pt>
                <c:pt idx="520">
                  <c:v>138.66666666666683</c:v>
                </c:pt>
                <c:pt idx="521">
                  <c:v>138.93333333333351</c:v>
                </c:pt>
                <c:pt idx="522">
                  <c:v>139.20000000000019</c:v>
                </c:pt>
                <c:pt idx="523">
                  <c:v>139.46666666666687</c:v>
                </c:pt>
                <c:pt idx="524">
                  <c:v>139.73333333333355</c:v>
                </c:pt>
                <c:pt idx="525">
                  <c:v>140.00000000000023</c:v>
                </c:pt>
                <c:pt idx="526">
                  <c:v>140.26666666666691</c:v>
                </c:pt>
                <c:pt idx="527">
                  <c:v>140.53333333333359</c:v>
                </c:pt>
                <c:pt idx="528">
                  <c:v>140.80000000000027</c:v>
                </c:pt>
                <c:pt idx="529">
                  <c:v>141.06666666666695</c:v>
                </c:pt>
                <c:pt idx="530">
                  <c:v>141.33333333333363</c:v>
                </c:pt>
                <c:pt idx="531">
                  <c:v>141.60000000000031</c:v>
                </c:pt>
                <c:pt idx="532">
                  <c:v>141.86666666666699</c:v>
                </c:pt>
                <c:pt idx="533">
                  <c:v>142.13333333333367</c:v>
                </c:pt>
                <c:pt idx="534">
                  <c:v>142.40000000000035</c:v>
                </c:pt>
                <c:pt idx="535">
                  <c:v>142.66666666666703</c:v>
                </c:pt>
                <c:pt idx="536">
                  <c:v>142.93333333333371</c:v>
                </c:pt>
                <c:pt idx="537">
                  <c:v>143.20000000000039</c:v>
                </c:pt>
                <c:pt idx="538">
                  <c:v>143.46666666666707</c:v>
                </c:pt>
                <c:pt idx="539">
                  <c:v>143.73333333333375</c:v>
                </c:pt>
                <c:pt idx="540">
                  <c:v>144.00000000000043</c:v>
                </c:pt>
                <c:pt idx="541">
                  <c:v>144.26666666666711</c:v>
                </c:pt>
                <c:pt idx="542">
                  <c:v>144.53333333333379</c:v>
                </c:pt>
                <c:pt idx="543">
                  <c:v>144.80000000000047</c:v>
                </c:pt>
                <c:pt idx="544">
                  <c:v>145.06666666666715</c:v>
                </c:pt>
                <c:pt idx="545">
                  <c:v>145.33333333333383</c:v>
                </c:pt>
                <c:pt idx="546">
                  <c:v>145.60000000000051</c:v>
                </c:pt>
                <c:pt idx="547">
                  <c:v>145.86666666666719</c:v>
                </c:pt>
                <c:pt idx="548">
                  <c:v>146.13333333333387</c:v>
                </c:pt>
                <c:pt idx="549">
                  <c:v>146.40000000000055</c:v>
                </c:pt>
                <c:pt idx="550">
                  <c:v>146.66666666666723</c:v>
                </c:pt>
                <c:pt idx="551">
                  <c:v>146.93333333333391</c:v>
                </c:pt>
                <c:pt idx="552">
                  <c:v>147.20000000000059</c:v>
                </c:pt>
                <c:pt idx="553">
                  <c:v>147.46666666666727</c:v>
                </c:pt>
                <c:pt idx="554">
                  <c:v>147.73333333333395</c:v>
                </c:pt>
                <c:pt idx="555">
                  <c:v>148.00000000000063</c:v>
                </c:pt>
                <c:pt idx="556">
                  <c:v>148.26666666666731</c:v>
                </c:pt>
                <c:pt idx="557">
                  <c:v>148.53333333333399</c:v>
                </c:pt>
                <c:pt idx="558">
                  <c:v>148.80000000000067</c:v>
                </c:pt>
                <c:pt idx="559">
                  <c:v>149.06666666666734</c:v>
                </c:pt>
                <c:pt idx="560">
                  <c:v>149.33333333333402</c:v>
                </c:pt>
                <c:pt idx="561">
                  <c:v>149.6000000000007</c:v>
                </c:pt>
                <c:pt idx="562">
                  <c:v>149.86666666666738</c:v>
                </c:pt>
                <c:pt idx="563">
                  <c:v>150.13333333333406</c:v>
                </c:pt>
                <c:pt idx="564">
                  <c:v>150.40000000000074</c:v>
                </c:pt>
                <c:pt idx="565">
                  <c:v>150.66666666666742</c:v>
                </c:pt>
                <c:pt idx="566">
                  <c:v>150.9333333333341</c:v>
                </c:pt>
                <c:pt idx="567">
                  <c:v>151.20000000000078</c:v>
                </c:pt>
                <c:pt idx="568">
                  <c:v>151.46666666666746</c:v>
                </c:pt>
                <c:pt idx="569">
                  <c:v>151.73333333333414</c:v>
                </c:pt>
                <c:pt idx="570">
                  <c:v>152.00000000000082</c:v>
                </c:pt>
                <c:pt idx="571">
                  <c:v>152.2666666666675</c:v>
                </c:pt>
                <c:pt idx="572">
                  <c:v>152.53333333333418</c:v>
                </c:pt>
                <c:pt idx="573">
                  <c:v>152.80000000000086</c:v>
                </c:pt>
                <c:pt idx="574">
                  <c:v>153.06666666666754</c:v>
                </c:pt>
                <c:pt idx="575">
                  <c:v>153.33333333333422</c:v>
                </c:pt>
                <c:pt idx="576">
                  <c:v>153.6000000000009</c:v>
                </c:pt>
                <c:pt idx="577">
                  <c:v>153.86666666666758</c:v>
                </c:pt>
                <c:pt idx="578">
                  <c:v>154.13333333333426</c:v>
                </c:pt>
                <c:pt idx="579">
                  <c:v>154.40000000000094</c:v>
                </c:pt>
                <c:pt idx="580">
                  <c:v>154.66666666666762</c:v>
                </c:pt>
                <c:pt idx="581">
                  <c:v>154.9333333333343</c:v>
                </c:pt>
                <c:pt idx="582">
                  <c:v>155.20000000000098</c:v>
                </c:pt>
                <c:pt idx="583">
                  <c:v>155.46666666666766</c:v>
                </c:pt>
                <c:pt idx="584">
                  <c:v>155.73333333333434</c:v>
                </c:pt>
                <c:pt idx="585">
                  <c:v>156.00000000000102</c:v>
                </c:pt>
                <c:pt idx="586">
                  <c:v>156.2666666666677</c:v>
                </c:pt>
                <c:pt idx="587">
                  <c:v>156.53333333333438</c:v>
                </c:pt>
                <c:pt idx="588">
                  <c:v>156.80000000000106</c:v>
                </c:pt>
                <c:pt idx="589">
                  <c:v>157.06666666666774</c:v>
                </c:pt>
                <c:pt idx="590">
                  <c:v>157.33333333333442</c:v>
                </c:pt>
                <c:pt idx="591">
                  <c:v>157.6000000000011</c:v>
                </c:pt>
                <c:pt idx="592">
                  <c:v>157.86666666666778</c:v>
                </c:pt>
                <c:pt idx="593">
                  <c:v>158.13333333333446</c:v>
                </c:pt>
                <c:pt idx="594">
                  <c:v>158.40000000000114</c:v>
                </c:pt>
                <c:pt idx="595">
                  <c:v>158.66666666666782</c:v>
                </c:pt>
                <c:pt idx="596">
                  <c:v>158.9333333333345</c:v>
                </c:pt>
                <c:pt idx="597">
                  <c:v>159.20000000000118</c:v>
                </c:pt>
                <c:pt idx="598">
                  <c:v>159.46666666666786</c:v>
                </c:pt>
                <c:pt idx="599">
                  <c:v>159.73333333333454</c:v>
                </c:pt>
                <c:pt idx="600">
                  <c:v>160.00000000000122</c:v>
                </c:pt>
                <c:pt idx="601">
                  <c:v>160.2666666666679</c:v>
                </c:pt>
                <c:pt idx="602">
                  <c:v>160.53333333333458</c:v>
                </c:pt>
                <c:pt idx="603">
                  <c:v>160.80000000000126</c:v>
                </c:pt>
                <c:pt idx="604">
                  <c:v>161.06666666666794</c:v>
                </c:pt>
                <c:pt idx="605">
                  <c:v>161.33333333333462</c:v>
                </c:pt>
                <c:pt idx="606">
                  <c:v>161.6000000000013</c:v>
                </c:pt>
                <c:pt idx="607">
                  <c:v>161.86666666666798</c:v>
                </c:pt>
                <c:pt idx="608">
                  <c:v>162.13333333333466</c:v>
                </c:pt>
                <c:pt idx="609">
                  <c:v>162.40000000000134</c:v>
                </c:pt>
                <c:pt idx="610">
                  <c:v>162.66666666666802</c:v>
                </c:pt>
                <c:pt idx="611">
                  <c:v>162.9333333333347</c:v>
                </c:pt>
                <c:pt idx="612">
                  <c:v>163.20000000000138</c:v>
                </c:pt>
                <c:pt idx="613">
                  <c:v>163.46666666666806</c:v>
                </c:pt>
                <c:pt idx="614">
                  <c:v>163.73333333333474</c:v>
                </c:pt>
                <c:pt idx="615">
                  <c:v>164.00000000000142</c:v>
                </c:pt>
                <c:pt idx="616">
                  <c:v>164.2666666666681</c:v>
                </c:pt>
                <c:pt idx="617">
                  <c:v>164.53333333333478</c:v>
                </c:pt>
                <c:pt idx="618">
                  <c:v>164.80000000000146</c:v>
                </c:pt>
                <c:pt idx="619">
                  <c:v>165.06666666666814</c:v>
                </c:pt>
                <c:pt idx="620">
                  <c:v>165.33333333333482</c:v>
                </c:pt>
                <c:pt idx="621">
                  <c:v>165.6000000000015</c:v>
                </c:pt>
                <c:pt idx="622">
                  <c:v>165.86666666666818</c:v>
                </c:pt>
                <c:pt idx="623">
                  <c:v>166.13333333333486</c:v>
                </c:pt>
                <c:pt idx="624">
                  <c:v>166.40000000000154</c:v>
                </c:pt>
                <c:pt idx="625">
                  <c:v>166.66666666666822</c:v>
                </c:pt>
                <c:pt idx="626">
                  <c:v>166.9333333333349</c:v>
                </c:pt>
                <c:pt idx="627">
                  <c:v>167.20000000000158</c:v>
                </c:pt>
                <c:pt idx="628">
                  <c:v>167.46666666666826</c:v>
                </c:pt>
                <c:pt idx="629">
                  <c:v>167.73333333333494</c:v>
                </c:pt>
                <c:pt idx="630">
                  <c:v>168.00000000000162</c:v>
                </c:pt>
                <c:pt idx="631">
                  <c:v>168.2666666666683</c:v>
                </c:pt>
                <c:pt idx="632">
                  <c:v>168.53333333333498</c:v>
                </c:pt>
                <c:pt idx="633">
                  <c:v>168.80000000000166</c:v>
                </c:pt>
                <c:pt idx="634">
                  <c:v>169.06666666666834</c:v>
                </c:pt>
                <c:pt idx="635">
                  <c:v>169.33333333333502</c:v>
                </c:pt>
                <c:pt idx="636">
                  <c:v>169.6000000000017</c:v>
                </c:pt>
                <c:pt idx="637">
                  <c:v>169.86666666666838</c:v>
                </c:pt>
                <c:pt idx="638">
                  <c:v>170.13333333333506</c:v>
                </c:pt>
                <c:pt idx="639">
                  <c:v>170.40000000000174</c:v>
                </c:pt>
                <c:pt idx="640">
                  <c:v>170.66666666666842</c:v>
                </c:pt>
                <c:pt idx="641">
                  <c:v>170.9333333333351</c:v>
                </c:pt>
                <c:pt idx="642">
                  <c:v>171.20000000000178</c:v>
                </c:pt>
                <c:pt idx="643">
                  <c:v>171.46666666666846</c:v>
                </c:pt>
                <c:pt idx="644">
                  <c:v>171.73333333333514</c:v>
                </c:pt>
                <c:pt idx="645">
                  <c:v>172.00000000000182</c:v>
                </c:pt>
                <c:pt idx="646">
                  <c:v>172.2666666666685</c:v>
                </c:pt>
                <c:pt idx="647">
                  <c:v>172.53333333333518</c:v>
                </c:pt>
                <c:pt idx="648">
                  <c:v>172.80000000000186</c:v>
                </c:pt>
                <c:pt idx="649">
                  <c:v>173.06666666666854</c:v>
                </c:pt>
                <c:pt idx="650">
                  <c:v>173.33333333333522</c:v>
                </c:pt>
                <c:pt idx="651">
                  <c:v>173.6000000000019</c:v>
                </c:pt>
                <c:pt idx="652">
                  <c:v>173.86666666666858</c:v>
                </c:pt>
                <c:pt idx="653">
                  <c:v>174.13333333333526</c:v>
                </c:pt>
                <c:pt idx="654">
                  <c:v>174.40000000000194</c:v>
                </c:pt>
                <c:pt idx="655">
                  <c:v>174.66666666666862</c:v>
                </c:pt>
                <c:pt idx="656">
                  <c:v>174.9333333333353</c:v>
                </c:pt>
                <c:pt idx="657">
                  <c:v>175.20000000000198</c:v>
                </c:pt>
                <c:pt idx="658">
                  <c:v>175.46666666666866</c:v>
                </c:pt>
                <c:pt idx="659">
                  <c:v>175.73333333333534</c:v>
                </c:pt>
                <c:pt idx="660">
                  <c:v>176.00000000000202</c:v>
                </c:pt>
                <c:pt idx="661">
                  <c:v>176.2666666666687</c:v>
                </c:pt>
                <c:pt idx="662">
                  <c:v>176.53333333333538</c:v>
                </c:pt>
                <c:pt idx="663">
                  <c:v>176.80000000000206</c:v>
                </c:pt>
                <c:pt idx="664">
                  <c:v>177.06666666666874</c:v>
                </c:pt>
                <c:pt idx="665">
                  <c:v>177.33333333333542</c:v>
                </c:pt>
                <c:pt idx="666">
                  <c:v>177.6000000000021</c:v>
                </c:pt>
                <c:pt idx="667">
                  <c:v>177.86666666666878</c:v>
                </c:pt>
                <c:pt idx="668">
                  <c:v>178.13333333333546</c:v>
                </c:pt>
                <c:pt idx="669">
                  <c:v>178.40000000000214</c:v>
                </c:pt>
                <c:pt idx="670">
                  <c:v>178.66666666666882</c:v>
                </c:pt>
                <c:pt idx="671">
                  <c:v>178.9333333333355</c:v>
                </c:pt>
                <c:pt idx="672">
                  <c:v>179.20000000000218</c:v>
                </c:pt>
                <c:pt idx="673">
                  <c:v>179.46666666666886</c:v>
                </c:pt>
                <c:pt idx="674">
                  <c:v>179.73333333333554</c:v>
                </c:pt>
                <c:pt idx="675">
                  <c:v>180.00000000000222</c:v>
                </c:pt>
                <c:pt idx="676">
                  <c:v>180.2666666666689</c:v>
                </c:pt>
                <c:pt idx="677">
                  <c:v>180.53333333333558</c:v>
                </c:pt>
                <c:pt idx="678">
                  <c:v>180.80000000000226</c:v>
                </c:pt>
                <c:pt idx="679">
                  <c:v>181.06666666666894</c:v>
                </c:pt>
                <c:pt idx="680">
                  <c:v>181.33333333333562</c:v>
                </c:pt>
                <c:pt idx="681">
                  <c:v>181.6000000000023</c:v>
                </c:pt>
                <c:pt idx="682">
                  <c:v>181.86666666666898</c:v>
                </c:pt>
                <c:pt idx="683">
                  <c:v>182.13333333333566</c:v>
                </c:pt>
                <c:pt idx="684">
                  <c:v>182.40000000000234</c:v>
                </c:pt>
                <c:pt idx="685">
                  <c:v>182.66666666666902</c:v>
                </c:pt>
                <c:pt idx="686">
                  <c:v>182.9333333333357</c:v>
                </c:pt>
                <c:pt idx="687">
                  <c:v>183.20000000000238</c:v>
                </c:pt>
                <c:pt idx="688">
                  <c:v>183.46666666666906</c:v>
                </c:pt>
                <c:pt idx="689">
                  <c:v>183.73333333333574</c:v>
                </c:pt>
                <c:pt idx="690">
                  <c:v>184.00000000000242</c:v>
                </c:pt>
                <c:pt idx="691">
                  <c:v>184.2666666666691</c:v>
                </c:pt>
                <c:pt idx="692">
                  <c:v>184.53333333333578</c:v>
                </c:pt>
                <c:pt idx="693">
                  <c:v>184.80000000000246</c:v>
                </c:pt>
                <c:pt idx="694">
                  <c:v>185.06666666666914</c:v>
                </c:pt>
                <c:pt idx="695">
                  <c:v>185.33333333333582</c:v>
                </c:pt>
                <c:pt idx="696">
                  <c:v>185.6000000000025</c:v>
                </c:pt>
                <c:pt idx="697">
                  <c:v>185.86666666666918</c:v>
                </c:pt>
                <c:pt idx="698">
                  <c:v>186.13333333333586</c:v>
                </c:pt>
                <c:pt idx="699">
                  <c:v>186.40000000000254</c:v>
                </c:pt>
                <c:pt idx="700">
                  <c:v>186.66666666666922</c:v>
                </c:pt>
                <c:pt idx="701">
                  <c:v>186.9333333333359</c:v>
                </c:pt>
                <c:pt idx="702">
                  <c:v>187.20000000000258</c:v>
                </c:pt>
                <c:pt idx="703">
                  <c:v>187.46666666666925</c:v>
                </c:pt>
                <c:pt idx="704">
                  <c:v>187.73333333333593</c:v>
                </c:pt>
                <c:pt idx="705">
                  <c:v>188.00000000000261</c:v>
                </c:pt>
                <c:pt idx="706">
                  <c:v>188.26666666666929</c:v>
                </c:pt>
                <c:pt idx="707">
                  <c:v>188.53333333333597</c:v>
                </c:pt>
                <c:pt idx="708">
                  <c:v>188.80000000000265</c:v>
                </c:pt>
                <c:pt idx="709">
                  <c:v>189.06666666666933</c:v>
                </c:pt>
                <c:pt idx="710">
                  <c:v>189.33333333333601</c:v>
                </c:pt>
                <c:pt idx="711">
                  <c:v>189.60000000000269</c:v>
                </c:pt>
                <c:pt idx="712">
                  <c:v>189.86666666666937</c:v>
                </c:pt>
                <c:pt idx="713">
                  <c:v>190.13333333333605</c:v>
                </c:pt>
                <c:pt idx="714">
                  <c:v>190.40000000000273</c:v>
                </c:pt>
                <c:pt idx="715">
                  <c:v>190.66666666666941</c:v>
                </c:pt>
                <c:pt idx="716">
                  <c:v>190.93333333333609</c:v>
                </c:pt>
                <c:pt idx="717">
                  <c:v>191.20000000000277</c:v>
                </c:pt>
                <c:pt idx="718">
                  <c:v>191.46666666666945</c:v>
                </c:pt>
                <c:pt idx="719">
                  <c:v>191.73333333333613</c:v>
                </c:pt>
                <c:pt idx="720">
                  <c:v>192.00000000000281</c:v>
                </c:pt>
                <c:pt idx="721">
                  <c:v>192.26666666666949</c:v>
                </c:pt>
                <c:pt idx="722">
                  <c:v>192.53333333333617</c:v>
                </c:pt>
                <c:pt idx="723">
                  <c:v>192.80000000000285</c:v>
                </c:pt>
                <c:pt idx="724">
                  <c:v>193.06666666666953</c:v>
                </c:pt>
                <c:pt idx="725">
                  <c:v>193.33333333333621</c:v>
                </c:pt>
                <c:pt idx="726">
                  <c:v>193.60000000000289</c:v>
                </c:pt>
                <c:pt idx="727">
                  <c:v>193.86666666666957</c:v>
                </c:pt>
                <c:pt idx="728">
                  <c:v>194.13333333333625</c:v>
                </c:pt>
                <c:pt idx="729">
                  <c:v>194.40000000000293</c:v>
                </c:pt>
                <c:pt idx="730">
                  <c:v>194.66666666666961</c:v>
                </c:pt>
                <c:pt idx="731">
                  <c:v>194.93333333333629</c:v>
                </c:pt>
                <c:pt idx="732">
                  <c:v>195.20000000000297</c:v>
                </c:pt>
                <c:pt idx="733">
                  <c:v>195.46666666666965</c:v>
                </c:pt>
                <c:pt idx="734">
                  <c:v>195.73333333333633</c:v>
                </c:pt>
                <c:pt idx="735">
                  <c:v>196.00000000000301</c:v>
                </c:pt>
                <c:pt idx="736">
                  <c:v>196.26666666666969</c:v>
                </c:pt>
                <c:pt idx="737">
                  <c:v>196.53333333333637</c:v>
                </c:pt>
                <c:pt idx="738">
                  <c:v>196.80000000000305</c:v>
                </c:pt>
                <c:pt idx="739">
                  <c:v>197.06666666666973</c:v>
                </c:pt>
                <c:pt idx="740">
                  <c:v>197.33333333333641</c:v>
                </c:pt>
                <c:pt idx="741">
                  <c:v>197.60000000000309</c:v>
                </c:pt>
                <c:pt idx="742">
                  <c:v>197.86666666666977</c:v>
                </c:pt>
                <c:pt idx="743">
                  <c:v>198.13333333333645</c:v>
                </c:pt>
                <c:pt idx="744">
                  <c:v>198.40000000000313</c:v>
                </c:pt>
                <c:pt idx="745">
                  <c:v>198.66666666666981</c:v>
                </c:pt>
                <c:pt idx="746">
                  <c:v>198.93333333333649</c:v>
                </c:pt>
                <c:pt idx="747">
                  <c:v>199.20000000000317</c:v>
                </c:pt>
                <c:pt idx="748">
                  <c:v>199.46666666666985</c:v>
                </c:pt>
                <c:pt idx="749">
                  <c:v>199.73333333333653</c:v>
                </c:pt>
                <c:pt idx="750">
                  <c:v>200.00000000000321</c:v>
                </c:pt>
                <c:pt idx="751">
                  <c:v>200.26666666666989</c:v>
                </c:pt>
                <c:pt idx="752">
                  <c:v>200.53333333333657</c:v>
                </c:pt>
                <c:pt idx="753">
                  <c:v>200.80000000000325</c:v>
                </c:pt>
                <c:pt idx="754">
                  <c:v>201.06666666666993</c:v>
                </c:pt>
                <c:pt idx="755">
                  <c:v>201.33333333333661</c:v>
                </c:pt>
                <c:pt idx="756">
                  <c:v>201.60000000000329</c:v>
                </c:pt>
                <c:pt idx="757">
                  <c:v>201.86666666666997</c:v>
                </c:pt>
                <c:pt idx="758">
                  <c:v>202.13333333333665</c:v>
                </c:pt>
                <c:pt idx="759">
                  <c:v>202.40000000000333</c:v>
                </c:pt>
                <c:pt idx="760">
                  <c:v>202.66666666667001</c:v>
                </c:pt>
                <c:pt idx="761">
                  <c:v>202.93333333333669</c:v>
                </c:pt>
                <c:pt idx="762">
                  <c:v>203.20000000000337</c:v>
                </c:pt>
                <c:pt idx="763">
                  <c:v>203.46666666667005</c:v>
                </c:pt>
                <c:pt idx="764">
                  <c:v>203.73333333333673</c:v>
                </c:pt>
                <c:pt idx="765">
                  <c:v>204.00000000000341</c:v>
                </c:pt>
                <c:pt idx="766">
                  <c:v>204.26666666667009</c:v>
                </c:pt>
                <c:pt idx="767">
                  <c:v>204.53333333333677</c:v>
                </c:pt>
                <c:pt idx="768">
                  <c:v>204.80000000000345</c:v>
                </c:pt>
                <c:pt idx="769">
                  <c:v>205.06666666667013</c:v>
                </c:pt>
                <c:pt idx="770">
                  <c:v>205.33333333333681</c:v>
                </c:pt>
                <c:pt idx="771">
                  <c:v>205.60000000000349</c:v>
                </c:pt>
                <c:pt idx="772">
                  <c:v>205.86666666667017</c:v>
                </c:pt>
                <c:pt idx="773">
                  <c:v>206.13333333333685</c:v>
                </c:pt>
                <c:pt idx="774">
                  <c:v>206.40000000000353</c:v>
                </c:pt>
                <c:pt idx="775">
                  <c:v>206.66666666667021</c:v>
                </c:pt>
                <c:pt idx="776">
                  <c:v>206.93333333333689</c:v>
                </c:pt>
                <c:pt idx="777">
                  <c:v>207.20000000000357</c:v>
                </c:pt>
                <c:pt idx="778">
                  <c:v>207.46666666667025</c:v>
                </c:pt>
                <c:pt idx="779">
                  <c:v>207.73333333333693</c:v>
                </c:pt>
                <c:pt idx="780">
                  <c:v>208.00000000000361</c:v>
                </c:pt>
                <c:pt idx="781">
                  <c:v>208.26666666667029</c:v>
                </c:pt>
                <c:pt idx="782">
                  <c:v>208.53333333333697</c:v>
                </c:pt>
                <c:pt idx="783">
                  <c:v>208.80000000000365</c:v>
                </c:pt>
                <c:pt idx="784">
                  <c:v>209.06666666667033</c:v>
                </c:pt>
                <c:pt idx="785">
                  <c:v>209.33333333333701</c:v>
                </c:pt>
                <c:pt idx="786">
                  <c:v>209.60000000000369</c:v>
                </c:pt>
                <c:pt idx="787">
                  <c:v>209.86666666667037</c:v>
                </c:pt>
                <c:pt idx="788">
                  <c:v>210.13333333333705</c:v>
                </c:pt>
                <c:pt idx="789">
                  <c:v>210.40000000000373</c:v>
                </c:pt>
                <c:pt idx="790">
                  <c:v>210.66666666667041</c:v>
                </c:pt>
                <c:pt idx="791">
                  <c:v>210.93333333333709</c:v>
                </c:pt>
                <c:pt idx="792">
                  <c:v>211.20000000000377</c:v>
                </c:pt>
                <c:pt idx="793">
                  <c:v>211.46666666667045</c:v>
                </c:pt>
                <c:pt idx="794">
                  <c:v>211.73333333333713</c:v>
                </c:pt>
                <c:pt idx="795">
                  <c:v>212.00000000000381</c:v>
                </c:pt>
                <c:pt idx="796">
                  <c:v>212.26666666667049</c:v>
                </c:pt>
                <c:pt idx="797">
                  <c:v>212.53333333333717</c:v>
                </c:pt>
                <c:pt idx="798">
                  <c:v>212.80000000000385</c:v>
                </c:pt>
                <c:pt idx="799">
                  <c:v>213.06666666667053</c:v>
                </c:pt>
                <c:pt idx="800">
                  <c:v>213.33333333333721</c:v>
                </c:pt>
                <c:pt idx="801">
                  <c:v>213.60000000000389</c:v>
                </c:pt>
                <c:pt idx="802">
                  <c:v>213.86666666667057</c:v>
                </c:pt>
                <c:pt idx="803">
                  <c:v>214.13333333333725</c:v>
                </c:pt>
                <c:pt idx="804">
                  <c:v>214.40000000000393</c:v>
                </c:pt>
                <c:pt idx="805">
                  <c:v>214.66666666667061</c:v>
                </c:pt>
                <c:pt idx="806">
                  <c:v>214.93333333333729</c:v>
                </c:pt>
                <c:pt idx="807">
                  <c:v>215.20000000000397</c:v>
                </c:pt>
                <c:pt idx="808">
                  <c:v>215.46666666667065</c:v>
                </c:pt>
                <c:pt idx="809">
                  <c:v>215.73333333333733</c:v>
                </c:pt>
                <c:pt idx="810">
                  <c:v>216.00000000000401</c:v>
                </c:pt>
                <c:pt idx="811">
                  <c:v>216.26666666667069</c:v>
                </c:pt>
                <c:pt idx="812">
                  <c:v>216.53333333333737</c:v>
                </c:pt>
                <c:pt idx="813">
                  <c:v>216.80000000000405</c:v>
                </c:pt>
                <c:pt idx="814">
                  <c:v>217.06666666667073</c:v>
                </c:pt>
                <c:pt idx="815">
                  <c:v>217.33333333333741</c:v>
                </c:pt>
                <c:pt idx="816">
                  <c:v>217.60000000000409</c:v>
                </c:pt>
                <c:pt idx="817">
                  <c:v>217.86666666667077</c:v>
                </c:pt>
                <c:pt idx="818">
                  <c:v>218.13333333333745</c:v>
                </c:pt>
                <c:pt idx="819">
                  <c:v>218.40000000000413</c:v>
                </c:pt>
                <c:pt idx="820">
                  <c:v>218.66666666667081</c:v>
                </c:pt>
                <c:pt idx="821">
                  <c:v>218.93333333333749</c:v>
                </c:pt>
                <c:pt idx="822">
                  <c:v>219.20000000000417</c:v>
                </c:pt>
                <c:pt idx="823">
                  <c:v>219.46666666667085</c:v>
                </c:pt>
                <c:pt idx="824">
                  <c:v>219.73333333333753</c:v>
                </c:pt>
                <c:pt idx="825">
                  <c:v>220.00000000000421</c:v>
                </c:pt>
                <c:pt idx="826">
                  <c:v>220.26666666667089</c:v>
                </c:pt>
                <c:pt idx="827">
                  <c:v>220.53333333333757</c:v>
                </c:pt>
                <c:pt idx="828">
                  <c:v>220.80000000000425</c:v>
                </c:pt>
                <c:pt idx="829">
                  <c:v>221.06666666667093</c:v>
                </c:pt>
                <c:pt idx="830">
                  <c:v>221.33333333333761</c:v>
                </c:pt>
                <c:pt idx="831">
                  <c:v>221.60000000000429</c:v>
                </c:pt>
                <c:pt idx="832">
                  <c:v>221.86666666667097</c:v>
                </c:pt>
                <c:pt idx="833">
                  <c:v>222.13333333333765</c:v>
                </c:pt>
                <c:pt idx="834">
                  <c:v>222.40000000000433</c:v>
                </c:pt>
                <c:pt idx="835">
                  <c:v>222.66666666667101</c:v>
                </c:pt>
                <c:pt idx="836">
                  <c:v>222.93333333333769</c:v>
                </c:pt>
                <c:pt idx="837">
                  <c:v>223.20000000000437</c:v>
                </c:pt>
                <c:pt idx="838">
                  <c:v>223.46666666667105</c:v>
                </c:pt>
                <c:pt idx="839">
                  <c:v>223.73333333333773</c:v>
                </c:pt>
                <c:pt idx="840">
                  <c:v>224.00000000000441</c:v>
                </c:pt>
                <c:pt idx="841">
                  <c:v>224.26666666667109</c:v>
                </c:pt>
                <c:pt idx="842">
                  <c:v>224.53333333333777</c:v>
                </c:pt>
                <c:pt idx="843">
                  <c:v>224.80000000000445</c:v>
                </c:pt>
                <c:pt idx="844">
                  <c:v>225.06666666667113</c:v>
                </c:pt>
                <c:pt idx="845">
                  <c:v>225.33333333333781</c:v>
                </c:pt>
                <c:pt idx="846">
                  <c:v>225.60000000000448</c:v>
                </c:pt>
                <c:pt idx="847">
                  <c:v>225.86666666667116</c:v>
                </c:pt>
                <c:pt idx="848">
                  <c:v>226.13333333333784</c:v>
                </c:pt>
                <c:pt idx="849">
                  <c:v>226.40000000000452</c:v>
                </c:pt>
                <c:pt idx="850">
                  <c:v>226.6666666666712</c:v>
                </c:pt>
                <c:pt idx="851">
                  <c:v>226.93333333333788</c:v>
                </c:pt>
                <c:pt idx="852">
                  <c:v>227.20000000000456</c:v>
                </c:pt>
                <c:pt idx="853">
                  <c:v>227.46666666667124</c:v>
                </c:pt>
                <c:pt idx="854">
                  <c:v>227.73333333333792</c:v>
                </c:pt>
                <c:pt idx="855">
                  <c:v>228.0000000000046</c:v>
                </c:pt>
                <c:pt idx="856">
                  <c:v>228.26666666667128</c:v>
                </c:pt>
                <c:pt idx="857">
                  <c:v>228.53333333333796</c:v>
                </c:pt>
                <c:pt idx="858">
                  <c:v>228.80000000000464</c:v>
                </c:pt>
                <c:pt idx="859">
                  <c:v>229.06666666667132</c:v>
                </c:pt>
                <c:pt idx="860">
                  <c:v>229.333333333338</c:v>
                </c:pt>
                <c:pt idx="861">
                  <c:v>229.60000000000468</c:v>
                </c:pt>
                <c:pt idx="862">
                  <c:v>229.86666666667136</c:v>
                </c:pt>
                <c:pt idx="863">
                  <c:v>230.13333333333804</c:v>
                </c:pt>
                <c:pt idx="864">
                  <c:v>230.40000000000472</c:v>
                </c:pt>
                <c:pt idx="865">
                  <c:v>230.6666666666714</c:v>
                </c:pt>
                <c:pt idx="866">
                  <c:v>230.93333333333808</c:v>
                </c:pt>
                <c:pt idx="867">
                  <c:v>231.20000000000476</c:v>
                </c:pt>
                <c:pt idx="868">
                  <c:v>231.46666666667144</c:v>
                </c:pt>
                <c:pt idx="869">
                  <c:v>231.73333333333812</c:v>
                </c:pt>
                <c:pt idx="870">
                  <c:v>232.0000000000048</c:v>
                </c:pt>
                <c:pt idx="871">
                  <c:v>232.26666666667148</c:v>
                </c:pt>
                <c:pt idx="872">
                  <c:v>232.53333333333816</c:v>
                </c:pt>
                <c:pt idx="873">
                  <c:v>232.80000000000484</c:v>
                </c:pt>
                <c:pt idx="874">
                  <c:v>233.06666666667152</c:v>
                </c:pt>
                <c:pt idx="875">
                  <c:v>233.3333333333382</c:v>
                </c:pt>
                <c:pt idx="876">
                  <c:v>233.60000000000488</c:v>
                </c:pt>
                <c:pt idx="877">
                  <c:v>233.86666666667156</c:v>
                </c:pt>
                <c:pt idx="878">
                  <c:v>234.13333333333824</c:v>
                </c:pt>
                <c:pt idx="879">
                  <c:v>234.40000000000492</c:v>
                </c:pt>
                <c:pt idx="880">
                  <c:v>234.6666666666716</c:v>
                </c:pt>
                <c:pt idx="881">
                  <c:v>234.93333333333828</c:v>
                </c:pt>
                <c:pt idx="882">
                  <c:v>235.20000000000496</c:v>
                </c:pt>
                <c:pt idx="883">
                  <c:v>235.46666666667164</c:v>
                </c:pt>
                <c:pt idx="884">
                  <c:v>235.73333333333832</c:v>
                </c:pt>
                <c:pt idx="885">
                  <c:v>236.000000000005</c:v>
                </c:pt>
                <c:pt idx="886">
                  <c:v>236.26666666667168</c:v>
                </c:pt>
                <c:pt idx="887">
                  <c:v>236.53333333333836</c:v>
                </c:pt>
                <c:pt idx="888">
                  <c:v>236.80000000000504</c:v>
                </c:pt>
                <c:pt idx="889">
                  <c:v>237.06666666667172</c:v>
                </c:pt>
                <c:pt idx="890">
                  <c:v>237.3333333333384</c:v>
                </c:pt>
                <c:pt idx="891">
                  <c:v>237.60000000000508</c:v>
                </c:pt>
                <c:pt idx="892">
                  <c:v>237.86666666667176</c:v>
                </c:pt>
                <c:pt idx="893">
                  <c:v>238.13333333333844</c:v>
                </c:pt>
                <c:pt idx="894">
                  <c:v>238.40000000000512</c:v>
                </c:pt>
                <c:pt idx="895">
                  <c:v>238.6666666666718</c:v>
                </c:pt>
                <c:pt idx="896">
                  <c:v>238.93333333333848</c:v>
                </c:pt>
                <c:pt idx="897">
                  <c:v>239.20000000000516</c:v>
                </c:pt>
                <c:pt idx="898">
                  <c:v>239.46666666667184</c:v>
                </c:pt>
                <c:pt idx="899">
                  <c:v>239.73333333333852</c:v>
                </c:pt>
                <c:pt idx="900">
                  <c:v>240.0000000000052</c:v>
                </c:pt>
                <c:pt idx="901">
                  <c:v>240.26666666667188</c:v>
                </c:pt>
                <c:pt idx="902">
                  <c:v>240.53333333333856</c:v>
                </c:pt>
                <c:pt idx="903">
                  <c:v>240.80000000000524</c:v>
                </c:pt>
                <c:pt idx="904">
                  <c:v>241.06666666667192</c:v>
                </c:pt>
                <c:pt idx="905">
                  <c:v>241.3333333333386</c:v>
                </c:pt>
                <c:pt idx="906">
                  <c:v>241.60000000000528</c:v>
                </c:pt>
                <c:pt idx="907">
                  <c:v>241.86666666667196</c:v>
                </c:pt>
                <c:pt idx="908">
                  <c:v>242.13333333333864</c:v>
                </c:pt>
                <c:pt idx="909">
                  <c:v>242.40000000000532</c:v>
                </c:pt>
                <c:pt idx="910">
                  <c:v>242.666666666672</c:v>
                </c:pt>
                <c:pt idx="911">
                  <c:v>242.93333333333868</c:v>
                </c:pt>
                <c:pt idx="912">
                  <c:v>243.20000000000536</c:v>
                </c:pt>
                <c:pt idx="913">
                  <c:v>243.46666666667204</c:v>
                </c:pt>
                <c:pt idx="914">
                  <c:v>243.73333333333872</c:v>
                </c:pt>
                <c:pt idx="915">
                  <c:v>244.0000000000054</c:v>
                </c:pt>
                <c:pt idx="916">
                  <c:v>244.26666666667208</c:v>
                </c:pt>
                <c:pt idx="917">
                  <c:v>244.53333333333876</c:v>
                </c:pt>
                <c:pt idx="918">
                  <c:v>244.80000000000544</c:v>
                </c:pt>
                <c:pt idx="919">
                  <c:v>245.06666666667212</c:v>
                </c:pt>
                <c:pt idx="920">
                  <c:v>245.3333333333388</c:v>
                </c:pt>
                <c:pt idx="921">
                  <c:v>245.60000000000548</c:v>
                </c:pt>
                <c:pt idx="922">
                  <c:v>245.86666666667216</c:v>
                </c:pt>
                <c:pt idx="923">
                  <c:v>246.13333333333884</c:v>
                </c:pt>
                <c:pt idx="924">
                  <c:v>246.40000000000552</c:v>
                </c:pt>
                <c:pt idx="925">
                  <c:v>246.6666666666722</c:v>
                </c:pt>
                <c:pt idx="926">
                  <c:v>246.93333333333888</c:v>
                </c:pt>
                <c:pt idx="927">
                  <c:v>247.20000000000556</c:v>
                </c:pt>
                <c:pt idx="928">
                  <c:v>247.46666666667224</c:v>
                </c:pt>
                <c:pt idx="929">
                  <c:v>247.73333333333892</c:v>
                </c:pt>
                <c:pt idx="930">
                  <c:v>248.0000000000056</c:v>
                </c:pt>
                <c:pt idx="931">
                  <c:v>248.26666666667228</c:v>
                </c:pt>
                <c:pt idx="932">
                  <c:v>248.53333333333896</c:v>
                </c:pt>
                <c:pt idx="933">
                  <c:v>248.80000000000564</c:v>
                </c:pt>
                <c:pt idx="934">
                  <c:v>249.06666666667232</c:v>
                </c:pt>
                <c:pt idx="935">
                  <c:v>249.333333333339</c:v>
                </c:pt>
                <c:pt idx="936">
                  <c:v>249.60000000000568</c:v>
                </c:pt>
                <c:pt idx="937">
                  <c:v>249.86666666667236</c:v>
                </c:pt>
                <c:pt idx="938">
                  <c:v>250.13333333333904</c:v>
                </c:pt>
                <c:pt idx="939">
                  <c:v>250.40000000000572</c:v>
                </c:pt>
                <c:pt idx="940">
                  <c:v>250.6666666666724</c:v>
                </c:pt>
                <c:pt idx="941">
                  <c:v>250.93333333333908</c:v>
                </c:pt>
                <c:pt idx="942">
                  <c:v>251.20000000000576</c:v>
                </c:pt>
                <c:pt idx="943">
                  <c:v>251.46666666667244</c:v>
                </c:pt>
                <c:pt idx="944">
                  <c:v>251.73333333333912</c:v>
                </c:pt>
                <c:pt idx="945">
                  <c:v>252.0000000000058</c:v>
                </c:pt>
                <c:pt idx="946">
                  <c:v>252.26666666667248</c:v>
                </c:pt>
                <c:pt idx="947">
                  <c:v>252.53333333333916</c:v>
                </c:pt>
                <c:pt idx="948">
                  <c:v>252.80000000000584</c:v>
                </c:pt>
                <c:pt idx="949">
                  <c:v>253.06666666667252</c:v>
                </c:pt>
                <c:pt idx="950">
                  <c:v>253.3333333333392</c:v>
                </c:pt>
                <c:pt idx="951">
                  <c:v>253.60000000000588</c:v>
                </c:pt>
                <c:pt idx="952">
                  <c:v>253.86666666667256</c:v>
                </c:pt>
                <c:pt idx="953">
                  <c:v>254.13333333333924</c:v>
                </c:pt>
                <c:pt idx="954">
                  <c:v>254.40000000000592</c:v>
                </c:pt>
                <c:pt idx="955">
                  <c:v>254.6666666666726</c:v>
                </c:pt>
                <c:pt idx="956">
                  <c:v>254.93333333333928</c:v>
                </c:pt>
                <c:pt idx="957">
                  <c:v>255.20000000000596</c:v>
                </c:pt>
                <c:pt idx="958">
                  <c:v>255.46666666667264</c:v>
                </c:pt>
                <c:pt idx="959">
                  <c:v>255.73333333333932</c:v>
                </c:pt>
                <c:pt idx="960">
                  <c:v>256.00000000000597</c:v>
                </c:pt>
                <c:pt idx="961">
                  <c:v>256.26666666667262</c:v>
                </c:pt>
                <c:pt idx="962">
                  <c:v>256.53333333333927</c:v>
                </c:pt>
                <c:pt idx="963">
                  <c:v>256.80000000000592</c:v>
                </c:pt>
                <c:pt idx="964">
                  <c:v>257.06666666667257</c:v>
                </c:pt>
                <c:pt idx="965">
                  <c:v>257.33333333333923</c:v>
                </c:pt>
                <c:pt idx="966">
                  <c:v>257.60000000000588</c:v>
                </c:pt>
                <c:pt idx="967">
                  <c:v>257.86666666667253</c:v>
                </c:pt>
                <c:pt idx="968">
                  <c:v>258.13333333333918</c:v>
                </c:pt>
                <c:pt idx="969">
                  <c:v>258.40000000000583</c:v>
                </c:pt>
                <c:pt idx="970">
                  <c:v>258.66666666667248</c:v>
                </c:pt>
                <c:pt idx="971">
                  <c:v>258.93333333333914</c:v>
                </c:pt>
                <c:pt idx="972">
                  <c:v>259.20000000000579</c:v>
                </c:pt>
                <c:pt idx="973">
                  <c:v>259.46666666667244</c:v>
                </c:pt>
                <c:pt idx="974">
                  <c:v>259.73333333333909</c:v>
                </c:pt>
                <c:pt idx="975">
                  <c:v>260.00000000000574</c:v>
                </c:pt>
                <c:pt idx="976">
                  <c:v>260.26666666667239</c:v>
                </c:pt>
                <c:pt idx="977">
                  <c:v>260.53333333333904</c:v>
                </c:pt>
                <c:pt idx="978">
                  <c:v>260.8000000000057</c:v>
                </c:pt>
                <c:pt idx="979">
                  <c:v>261.06666666667235</c:v>
                </c:pt>
                <c:pt idx="980">
                  <c:v>261.333333333339</c:v>
                </c:pt>
                <c:pt idx="981">
                  <c:v>261.60000000000565</c:v>
                </c:pt>
                <c:pt idx="982">
                  <c:v>261.8666666666723</c:v>
                </c:pt>
                <c:pt idx="983">
                  <c:v>262.13333333333895</c:v>
                </c:pt>
                <c:pt idx="984">
                  <c:v>262.4000000000056</c:v>
                </c:pt>
                <c:pt idx="985">
                  <c:v>262.66666666667226</c:v>
                </c:pt>
                <c:pt idx="986">
                  <c:v>262.93333333333891</c:v>
                </c:pt>
                <c:pt idx="987">
                  <c:v>263.20000000000556</c:v>
                </c:pt>
                <c:pt idx="988">
                  <c:v>263.46666666667221</c:v>
                </c:pt>
                <c:pt idx="989">
                  <c:v>263.73333333333886</c:v>
                </c:pt>
                <c:pt idx="990">
                  <c:v>264.00000000000551</c:v>
                </c:pt>
                <c:pt idx="991">
                  <c:v>264.26666666667217</c:v>
                </c:pt>
                <c:pt idx="992">
                  <c:v>264.53333333333882</c:v>
                </c:pt>
                <c:pt idx="993">
                  <c:v>264.80000000000547</c:v>
                </c:pt>
                <c:pt idx="994">
                  <c:v>265.06666666667212</c:v>
                </c:pt>
                <c:pt idx="995">
                  <c:v>265.33333333333877</c:v>
                </c:pt>
                <c:pt idx="996">
                  <c:v>265.60000000000542</c:v>
                </c:pt>
                <c:pt idx="997">
                  <c:v>265.86666666667207</c:v>
                </c:pt>
                <c:pt idx="998">
                  <c:v>266.13333333333873</c:v>
                </c:pt>
                <c:pt idx="999">
                  <c:v>266.40000000000538</c:v>
                </c:pt>
                <c:pt idx="1000">
                  <c:v>266.66666666667203</c:v>
                </c:pt>
                <c:pt idx="1001">
                  <c:v>266.93333333333868</c:v>
                </c:pt>
                <c:pt idx="1002">
                  <c:v>267.20000000000533</c:v>
                </c:pt>
                <c:pt idx="1003">
                  <c:v>267.46666666667198</c:v>
                </c:pt>
                <c:pt idx="1004">
                  <c:v>267.73333333333863</c:v>
                </c:pt>
                <c:pt idx="1005">
                  <c:v>268.00000000000529</c:v>
                </c:pt>
                <c:pt idx="1006">
                  <c:v>268.26666666667194</c:v>
                </c:pt>
                <c:pt idx="1007">
                  <c:v>268.53333333333859</c:v>
                </c:pt>
                <c:pt idx="1008">
                  <c:v>268.80000000000524</c:v>
                </c:pt>
                <c:pt idx="1009">
                  <c:v>269.06666666667189</c:v>
                </c:pt>
                <c:pt idx="1010">
                  <c:v>269.33333333333854</c:v>
                </c:pt>
                <c:pt idx="1011">
                  <c:v>269.6000000000052</c:v>
                </c:pt>
                <c:pt idx="1012">
                  <c:v>269.86666666667185</c:v>
                </c:pt>
                <c:pt idx="1013">
                  <c:v>270.1333333333385</c:v>
                </c:pt>
                <c:pt idx="1014">
                  <c:v>270.40000000000515</c:v>
                </c:pt>
                <c:pt idx="1015">
                  <c:v>270.6666666666718</c:v>
                </c:pt>
                <c:pt idx="1016">
                  <c:v>270.93333333333845</c:v>
                </c:pt>
                <c:pt idx="1017">
                  <c:v>271.2000000000051</c:v>
                </c:pt>
                <c:pt idx="1018">
                  <c:v>271.46666666667176</c:v>
                </c:pt>
                <c:pt idx="1019">
                  <c:v>271.73333333333841</c:v>
                </c:pt>
                <c:pt idx="1020">
                  <c:v>272.00000000000506</c:v>
                </c:pt>
                <c:pt idx="1021">
                  <c:v>272.26666666667171</c:v>
                </c:pt>
                <c:pt idx="1022">
                  <c:v>272.53333333333836</c:v>
                </c:pt>
                <c:pt idx="1023">
                  <c:v>272.80000000000501</c:v>
                </c:pt>
                <c:pt idx="1024">
                  <c:v>273.06666666667167</c:v>
                </c:pt>
                <c:pt idx="1025">
                  <c:v>273.33333333333832</c:v>
                </c:pt>
                <c:pt idx="1026">
                  <c:v>273.60000000000497</c:v>
                </c:pt>
                <c:pt idx="1027">
                  <c:v>273.86666666667162</c:v>
                </c:pt>
                <c:pt idx="1028">
                  <c:v>274.13333333333827</c:v>
                </c:pt>
                <c:pt idx="1029">
                  <c:v>274.40000000000492</c:v>
                </c:pt>
                <c:pt idx="1030">
                  <c:v>274.66666666667157</c:v>
                </c:pt>
                <c:pt idx="1031">
                  <c:v>274.93333333333823</c:v>
                </c:pt>
                <c:pt idx="1032">
                  <c:v>275.20000000000488</c:v>
                </c:pt>
                <c:pt idx="1033">
                  <c:v>275.46666666667153</c:v>
                </c:pt>
                <c:pt idx="1034">
                  <c:v>275.73333333333818</c:v>
                </c:pt>
                <c:pt idx="1035">
                  <c:v>276.00000000000483</c:v>
                </c:pt>
                <c:pt idx="1036">
                  <c:v>276.26666666667148</c:v>
                </c:pt>
                <c:pt idx="1037">
                  <c:v>276.53333333333813</c:v>
                </c:pt>
                <c:pt idx="1038">
                  <c:v>276.80000000000479</c:v>
                </c:pt>
                <c:pt idx="1039">
                  <c:v>277.06666666667144</c:v>
                </c:pt>
                <c:pt idx="1040">
                  <c:v>277.33333333333809</c:v>
                </c:pt>
                <c:pt idx="1041">
                  <c:v>277.60000000000474</c:v>
                </c:pt>
                <c:pt idx="1042">
                  <c:v>277.86666666667139</c:v>
                </c:pt>
                <c:pt idx="1043">
                  <c:v>278.13333333333804</c:v>
                </c:pt>
                <c:pt idx="1044">
                  <c:v>278.4000000000047</c:v>
                </c:pt>
                <c:pt idx="1045">
                  <c:v>278.66666666667135</c:v>
                </c:pt>
                <c:pt idx="1046">
                  <c:v>278.933333333338</c:v>
                </c:pt>
                <c:pt idx="1047">
                  <c:v>279.20000000000465</c:v>
                </c:pt>
                <c:pt idx="1048">
                  <c:v>279.4666666666713</c:v>
                </c:pt>
                <c:pt idx="1049">
                  <c:v>279.73333333333795</c:v>
                </c:pt>
                <c:pt idx="1050">
                  <c:v>280.0000000000046</c:v>
                </c:pt>
                <c:pt idx="1051">
                  <c:v>280.26666666667126</c:v>
                </c:pt>
                <c:pt idx="1052">
                  <c:v>280.53333333333791</c:v>
                </c:pt>
                <c:pt idx="1053">
                  <c:v>280.80000000000456</c:v>
                </c:pt>
                <c:pt idx="1054">
                  <c:v>281.06666666667121</c:v>
                </c:pt>
                <c:pt idx="1055">
                  <c:v>281.33333333333786</c:v>
                </c:pt>
                <c:pt idx="1056">
                  <c:v>281.60000000000451</c:v>
                </c:pt>
                <c:pt idx="1057">
                  <c:v>281.86666666667116</c:v>
                </c:pt>
                <c:pt idx="1058">
                  <c:v>282.13333333333782</c:v>
                </c:pt>
                <c:pt idx="1059">
                  <c:v>282.40000000000447</c:v>
                </c:pt>
                <c:pt idx="1060">
                  <c:v>282.66666666667112</c:v>
                </c:pt>
                <c:pt idx="1061">
                  <c:v>282.93333333333777</c:v>
                </c:pt>
                <c:pt idx="1062">
                  <c:v>283.20000000000442</c:v>
                </c:pt>
                <c:pt idx="1063">
                  <c:v>283.46666666667107</c:v>
                </c:pt>
                <c:pt idx="1064">
                  <c:v>283.73333333333773</c:v>
                </c:pt>
                <c:pt idx="1065">
                  <c:v>284.00000000000438</c:v>
                </c:pt>
                <c:pt idx="1066">
                  <c:v>284.26666666667103</c:v>
                </c:pt>
                <c:pt idx="1067">
                  <c:v>284.53333333333768</c:v>
                </c:pt>
                <c:pt idx="1068">
                  <c:v>284.80000000000433</c:v>
                </c:pt>
                <c:pt idx="1069">
                  <c:v>285.06666666667098</c:v>
                </c:pt>
                <c:pt idx="1070">
                  <c:v>285.33333333333763</c:v>
                </c:pt>
                <c:pt idx="1071">
                  <c:v>285.60000000000429</c:v>
                </c:pt>
                <c:pt idx="1072">
                  <c:v>285.86666666667094</c:v>
                </c:pt>
                <c:pt idx="1073">
                  <c:v>286.13333333333759</c:v>
                </c:pt>
                <c:pt idx="1074">
                  <c:v>286.40000000000424</c:v>
                </c:pt>
                <c:pt idx="1075">
                  <c:v>286.66666666667089</c:v>
                </c:pt>
                <c:pt idx="1076">
                  <c:v>286.93333333333754</c:v>
                </c:pt>
                <c:pt idx="1077">
                  <c:v>287.2000000000042</c:v>
                </c:pt>
                <c:pt idx="1078">
                  <c:v>287.46666666667085</c:v>
                </c:pt>
                <c:pt idx="1079">
                  <c:v>287.7333333333375</c:v>
                </c:pt>
                <c:pt idx="1080">
                  <c:v>288.00000000000415</c:v>
                </c:pt>
                <c:pt idx="1081">
                  <c:v>288.2666666666708</c:v>
                </c:pt>
                <c:pt idx="1082">
                  <c:v>288.53333333333745</c:v>
                </c:pt>
                <c:pt idx="1083">
                  <c:v>288.8000000000041</c:v>
                </c:pt>
                <c:pt idx="1084">
                  <c:v>289.06666666667076</c:v>
                </c:pt>
                <c:pt idx="1085">
                  <c:v>289.33333333333741</c:v>
                </c:pt>
                <c:pt idx="1086">
                  <c:v>289.60000000000406</c:v>
                </c:pt>
                <c:pt idx="1087">
                  <c:v>289.86666666667071</c:v>
                </c:pt>
                <c:pt idx="1088">
                  <c:v>290.13333333333736</c:v>
                </c:pt>
                <c:pt idx="1089">
                  <c:v>290.40000000000401</c:v>
                </c:pt>
                <c:pt idx="1090">
                  <c:v>290.66666666667066</c:v>
                </c:pt>
                <c:pt idx="1091">
                  <c:v>290.93333333333732</c:v>
                </c:pt>
                <c:pt idx="1092">
                  <c:v>291.20000000000397</c:v>
                </c:pt>
                <c:pt idx="1093">
                  <c:v>291.46666666667062</c:v>
                </c:pt>
                <c:pt idx="1094">
                  <c:v>291.73333333333727</c:v>
                </c:pt>
                <c:pt idx="1095">
                  <c:v>292.00000000000392</c:v>
                </c:pt>
                <c:pt idx="1096">
                  <c:v>292.26666666667057</c:v>
                </c:pt>
                <c:pt idx="1097">
                  <c:v>292.53333333333723</c:v>
                </c:pt>
                <c:pt idx="1098">
                  <c:v>292.80000000000388</c:v>
                </c:pt>
                <c:pt idx="1099">
                  <c:v>293.06666666667053</c:v>
                </c:pt>
                <c:pt idx="1100">
                  <c:v>293.33333333333718</c:v>
                </c:pt>
                <c:pt idx="1101">
                  <c:v>293.60000000000383</c:v>
                </c:pt>
                <c:pt idx="1102">
                  <c:v>293.86666666667048</c:v>
                </c:pt>
                <c:pt idx="1103">
                  <c:v>294.13333333333713</c:v>
                </c:pt>
                <c:pt idx="1104">
                  <c:v>294.40000000000379</c:v>
                </c:pt>
                <c:pt idx="1105">
                  <c:v>294.66666666667044</c:v>
                </c:pt>
                <c:pt idx="1106">
                  <c:v>294.93333333333709</c:v>
                </c:pt>
                <c:pt idx="1107">
                  <c:v>295.20000000000374</c:v>
                </c:pt>
                <c:pt idx="1108">
                  <c:v>295.46666666667039</c:v>
                </c:pt>
                <c:pt idx="1109">
                  <c:v>295.73333333333704</c:v>
                </c:pt>
                <c:pt idx="1110">
                  <c:v>296.00000000000369</c:v>
                </c:pt>
                <c:pt idx="1111">
                  <c:v>296.26666666667035</c:v>
                </c:pt>
                <c:pt idx="1112">
                  <c:v>296.533333333337</c:v>
                </c:pt>
                <c:pt idx="1113">
                  <c:v>296.80000000000365</c:v>
                </c:pt>
                <c:pt idx="1114">
                  <c:v>297.0666666666703</c:v>
                </c:pt>
                <c:pt idx="1115">
                  <c:v>297.33333333333695</c:v>
                </c:pt>
                <c:pt idx="1116">
                  <c:v>297.6000000000036</c:v>
                </c:pt>
                <c:pt idx="1117">
                  <c:v>297.86666666667026</c:v>
                </c:pt>
                <c:pt idx="1118">
                  <c:v>298.13333333333691</c:v>
                </c:pt>
                <c:pt idx="1119">
                  <c:v>298.40000000000356</c:v>
                </c:pt>
                <c:pt idx="1120">
                  <c:v>298.66666666667021</c:v>
                </c:pt>
                <c:pt idx="1121">
                  <c:v>298.93333333333686</c:v>
                </c:pt>
                <c:pt idx="1122">
                  <c:v>299.20000000000351</c:v>
                </c:pt>
                <c:pt idx="1123">
                  <c:v>299.46666666667016</c:v>
                </c:pt>
                <c:pt idx="1124">
                  <c:v>299.73333333333682</c:v>
                </c:pt>
                <c:pt idx="1125">
                  <c:v>300.00000000000347</c:v>
                </c:pt>
                <c:pt idx="1126">
                  <c:v>300.26666666667012</c:v>
                </c:pt>
                <c:pt idx="1127">
                  <c:v>300.53333333333677</c:v>
                </c:pt>
                <c:pt idx="1128">
                  <c:v>300.80000000000342</c:v>
                </c:pt>
                <c:pt idx="1129">
                  <c:v>301.06666666667007</c:v>
                </c:pt>
                <c:pt idx="1130">
                  <c:v>301.33333333333672</c:v>
                </c:pt>
                <c:pt idx="1131">
                  <c:v>301.60000000000338</c:v>
                </c:pt>
                <c:pt idx="1132">
                  <c:v>301.86666666667003</c:v>
                </c:pt>
                <c:pt idx="1133">
                  <c:v>302.13333333333668</c:v>
                </c:pt>
                <c:pt idx="1134">
                  <c:v>302.40000000000333</c:v>
                </c:pt>
                <c:pt idx="1135">
                  <c:v>302.66666666666998</c:v>
                </c:pt>
                <c:pt idx="1136">
                  <c:v>302.93333333333663</c:v>
                </c:pt>
                <c:pt idx="1137">
                  <c:v>303.20000000000329</c:v>
                </c:pt>
                <c:pt idx="1138">
                  <c:v>303.46666666666994</c:v>
                </c:pt>
                <c:pt idx="1139">
                  <c:v>303.73333333333659</c:v>
                </c:pt>
                <c:pt idx="1140">
                  <c:v>304.00000000000324</c:v>
                </c:pt>
                <c:pt idx="1141">
                  <c:v>304.26666666666989</c:v>
                </c:pt>
                <c:pt idx="1142">
                  <c:v>304.53333333333654</c:v>
                </c:pt>
                <c:pt idx="1143">
                  <c:v>304.80000000000319</c:v>
                </c:pt>
                <c:pt idx="1144">
                  <c:v>305.06666666666985</c:v>
                </c:pt>
                <c:pt idx="1145">
                  <c:v>305.3333333333365</c:v>
                </c:pt>
                <c:pt idx="1146">
                  <c:v>305.60000000000315</c:v>
                </c:pt>
                <c:pt idx="1147">
                  <c:v>305.8666666666698</c:v>
                </c:pt>
                <c:pt idx="1148">
                  <c:v>306.13333333333645</c:v>
                </c:pt>
                <c:pt idx="1149">
                  <c:v>306.4000000000031</c:v>
                </c:pt>
                <c:pt idx="1150">
                  <c:v>306.66666666666976</c:v>
                </c:pt>
                <c:pt idx="1151">
                  <c:v>306.93333333333641</c:v>
                </c:pt>
                <c:pt idx="1152">
                  <c:v>307.20000000000306</c:v>
                </c:pt>
                <c:pt idx="1153">
                  <c:v>307.46666666666971</c:v>
                </c:pt>
                <c:pt idx="1154">
                  <c:v>307.73333333333636</c:v>
                </c:pt>
                <c:pt idx="1155">
                  <c:v>308.00000000000301</c:v>
                </c:pt>
                <c:pt idx="1156">
                  <c:v>308.26666666666966</c:v>
                </c:pt>
                <c:pt idx="1157">
                  <c:v>308.53333333333632</c:v>
                </c:pt>
                <c:pt idx="1158">
                  <c:v>308.80000000000297</c:v>
                </c:pt>
                <c:pt idx="1159">
                  <c:v>309.06666666666962</c:v>
                </c:pt>
                <c:pt idx="1160">
                  <c:v>309.33333333333627</c:v>
                </c:pt>
                <c:pt idx="1161">
                  <c:v>309.60000000000292</c:v>
                </c:pt>
                <c:pt idx="1162">
                  <c:v>309.86666666666957</c:v>
                </c:pt>
                <c:pt idx="1163">
                  <c:v>310.13333333333622</c:v>
                </c:pt>
                <c:pt idx="1164">
                  <c:v>310.40000000000288</c:v>
                </c:pt>
                <c:pt idx="1165">
                  <c:v>310.66666666666953</c:v>
                </c:pt>
                <c:pt idx="1166">
                  <c:v>310.93333333333618</c:v>
                </c:pt>
                <c:pt idx="1167">
                  <c:v>311.20000000000283</c:v>
                </c:pt>
                <c:pt idx="1168">
                  <c:v>311.46666666666948</c:v>
                </c:pt>
                <c:pt idx="1169">
                  <c:v>311.73333333333613</c:v>
                </c:pt>
                <c:pt idx="1170">
                  <c:v>312.00000000000279</c:v>
                </c:pt>
                <c:pt idx="1171">
                  <c:v>312.26666666666944</c:v>
                </c:pt>
                <c:pt idx="1172">
                  <c:v>312.53333333333609</c:v>
                </c:pt>
                <c:pt idx="1173">
                  <c:v>312.80000000000274</c:v>
                </c:pt>
                <c:pt idx="1174">
                  <c:v>313.06666666666939</c:v>
                </c:pt>
                <c:pt idx="1175">
                  <c:v>313.33333333333604</c:v>
                </c:pt>
                <c:pt idx="1176">
                  <c:v>313.60000000000269</c:v>
                </c:pt>
                <c:pt idx="1177">
                  <c:v>313.86666666666935</c:v>
                </c:pt>
                <c:pt idx="1178">
                  <c:v>314.133333333336</c:v>
                </c:pt>
                <c:pt idx="1179">
                  <c:v>314.40000000000265</c:v>
                </c:pt>
                <c:pt idx="1180">
                  <c:v>314.6666666666693</c:v>
                </c:pt>
                <c:pt idx="1181">
                  <c:v>314.93333333333595</c:v>
                </c:pt>
                <c:pt idx="1182">
                  <c:v>315.2000000000026</c:v>
                </c:pt>
                <c:pt idx="1183">
                  <c:v>315.46666666666925</c:v>
                </c:pt>
                <c:pt idx="1184">
                  <c:v>315.73333333333591</c:v>
                </c:pt>
                <c:pt idx="1185">
                  <c:v>316.00000000000256</c:v>
                </c:pt>
                <c:pt idx="1186">
                  <c:v>316.26666666666921</c:v>
                </c:pt>
                <c:pt idx="1187">
                  <c:v>316.53333333333586</c:v>
                </c:pt>
                <c:pt idx="1188">
                  <c:v>316.80000000000251</c:v>
                </c:pt>
                <c:pt idx="1189">
                  <c:v>317.06666666666916</c:v>
                </c:pt>
                <c:pt idx="1190">
                  <c:v>317.33333333333582</c:v>
                </c:pt>
                <c:pt idx="1191">
                  <c:v>317.60000000000247</c:v>
                </c:pt>
                <c:pt idx="1192">
                  <c:v>317.86666666666912</c:v>
                </c:pt>
                <c:pt idx="1193">
                  <c:v>318.13333333333577</c:v>
                </c:pt>
                <c:pt idx="1194">
                  <c:v>318.40000000000242</c:v>
                </c:pt>
                <c:pt idx="1195">
                  <c:v>318.66666666666907</c:v>
                </c:pt>
                <c:pt idx="1196">
                  <c:v>318.93333333333572</c:v>
                </c:pt>
                <c:pt idx="1197">
                  <c:v>319.20000000000238</c:v>
                </c:pt>
                <c:pt idx="1198">
                  <c:v>319.46666666666903</c:v>
                </c:pt>
                <c:pt idx="1199">
                  <c:v>319.73333333333568</c:v>
                </c:pt>
                <c:pt idx="1200">
                  <c:v>320.00000000000233</c:v>
                </c:pt>
                <c:pt idx="1201">
                  <c:v>320.26666666666898</c:v>
                </c:pt>
                <c:pt idx="1202">
                  <c:v>320.53333333333563</c:v>
                </c:pt>
                <c:pt idx="1203">
                  <c:v>320.80000000000229</c:v>
                </c:pt>
                <c:pt idx="1204">
                  <c:v>321.06666666666894</c:v>
                </c:pt>
                <c:pt idx="1205">
                  <c:v>321.33333333333559</c:v>
                </c:pt>
                <c:pt idx="1206">
                  <c:v>321.60000000000224</c:v>
                </c:pt>
                <c:pt idx="1207">
                  <c:v>321.86666666666889</c:v>
                </c:pt>
                <c:pt idx="1208">
                  <c:v>322.13333333333554</c:v>
                </c:pt>
                <c:pt idx="1209">
                  <c:v>322.40000000000219</c:v>
                </c:pt>
                <c:pt idx="1210">
                  <c:v>322.66666666666885</c:v>
                </c:pt>
                <c:pt idx="1211">
                  <c:v>322.9333333333355</c:v>
                </c:pt>
                <c:pt idx="1212">
                  <c:v>323.20000000000215</c:v>
                </c:pt>
                <c:pt idx="1213">
                  <c:v>323.4666666666688</c:v>
                </c:pt>
                <c:pt idx="1214">
                  <c:v>323.73333333333545</c:v>
                </c:pt>
                <c:pt idx="1215">
                  <c:v>324.0000000000021</c:v>
                </c:pt>
                <c:pt idx="1216">
                  <c:v>324.26666666666875</c:v>
                </c:pt>
                <c:pt idx="1217">
                  <c:v>324.53333333333541</c:v>
                </c:pt>
                <c:pt idx="1218">
                  <c:v>324.80000000000206</c:v>
                </c:pt>
                <c:pt idx="1219">
                  <c:v>325.06666666666871</c:v>
                </c:pt>
                <c:pt idx="1220">
                  <c:v>325.33333333333536</c:v>
                </c:pt>
                <c:pt idx="1221">
                  <c:v>325.60000000000201</c:v>
                </c:pt>
                <c:pt idx="1222">
                  <c:v>325.86666666666866</c:v>
                </c:pt>
                <c:pt idx="1223">
                  <c:v>326.13333333333532</c:v>
                </c:pt>
                <c:pt idx="1224">
                  <c:v>326.40000000000197</c:v>
                </c:pt>
                <c:pt idx="1225">
                  <c:v>326.66666666666862</c:v>
                </c:pt>
                <c:pt idx="1226">
                  <c:v>326.93333333333527</c:v>
                </c:pt>
                <c:pt idx="1227">
                  <c:v>327.20000000000192</c:v>
                </c:pt>
                <c:pt idx="1228">
                  <c:v>327.46666666666857</c:v>
                </c:pt>
                <c:pt idx="1229">
                  <c:v>327.73333333333522</c:v>
                </c:pt>
                <c:pt idx="1230">
                  <c:v>328.00000000000188</c:v>
                </c:pt>
                <c:pt idx="1231">
                  <c:v>328.26666666666853</c:v>
                </c:pt>
                <c:pt idx="1232">
                  <c:v>328.53333333333518</c:v>
                </c:pt>
                <c:pt idx="1233">
                  <c:v>328.80000000000183</c:v>
                </c:pt>
                <c:pt idx="1234">
                  <c:v>329.06666666666848</c:v>
                </c:pt>
                <c:pt idx="1235">
                  <c:v>329.33333333333513</c:v>
                </c:pt>
                <c:pt idx="1236">
                  <c:v>329.60000000000178</c:v>
                </c:pt>
                <c:pt idx="1237">
                  <c:v>329.86666666666844</c:v>
                </c:pt>
                <c:pt idx="1238">
                  <c:v>330.13333333333509</c:v>
                </c:pt>
                <c:pt idx="1239">
                  <c:v>330.40000000000174</c:v>
                </c:pt>
                <c:pt idx="1240">
                  <c:v>330.66666666666839</c:v>
                </c:pt>
                <c:pt idx="1241">
                  <c:v>330.93333333333504</c:v>
                </c:pt>
                <c:pt idx="1242">
                  <c:v>331.20000000000169</c:v>
                </c:pt>
                <c:pt idx="1243">
                  <c:v>331.46666666666835</c:v>
                </c:pt>
                <c:pt idx="1244">
                  <c:v>331.733333333335</c:v>
                </c:pt>
                <c:pt idx="1245">
                  <c:v>332.00000000000165</c:v>
                </c:pt>
                <c:pt idx="1246">
                  <c:v>332.2666666666683</c:v>
                </c:pt>
                <c:pt idx="1247">
                  <c:v>332.53333333333495</c:v>
                </c:pt>
                <c:pt idx="1248">
                  <c:v>332.8000000000016</c:v>
                </c:pt>
                <c:pt idx="1249">
                  <c:v>333.06666666666825</c:v>
                </c:pt>
                <c:pt idx="1250">
                  <c:v>333.33333333333491</c:v>
                </c:pt>
                <c:pt idx="1251">
                  <c:v>333.60000000000156</c:v>
                </c:pt>
                <c:pt idx="1252">
                  <c:v>333.86666666666821</c:v>
                </c:pt>
                <c:pt idx="1253">
                  <c:v>334.13333333333486</c:v>
                </c:pt>
                <c:pt idx="1254">
                  <c:v>334.40000000000151</c:v>
                </c:pt>
                <c:pt idx="1255">
                  <c:v>334.66666666666816</c:v>
                </c:pt>
                <c:pt idx="1256">
                  <c:v>334.93333333333482</c:v>
                </c:pt>
                <c:pt idx="1257">
                  <c:v>335.20000000000147</c:v>
                </c:pt>
                <c:pt idx="1258">
                  <c:v>335.46666666666812</c:v>
                </c:pt>
                <c:pt idx="1259">
                  <c:v>335.73333333333477</c:v>
                </c:pt>
                <c:pt idx="1260">
                  <c:v>336.00000000000142</c:v>
                </c:pt>
                <c:pt idx="1261">
                  <c:v>336.26666666666807</c:v>
                </c:pt>
                <c:pt idx="1262">
                  <c:v>336.53333333333472</c:v>
                </c:pt>
                <c:pt idx="1263">
                  <c:v>336.80000000000138</c:v>
                </c:pt>
                <c:pt idx="1264">
                  <c:v>337.06666666666803</c:v>
                </c:pt>
                <c:pt idx="1265">
                  <c:v>337.33333333333468</c:v>
                </c:pt>
                <c:pt idx="1266">
                  <c:v>337.60000000000133</c:v>
                </c:pt>
                <c:pt idx="1267">
                  <c:v>337.86666666666798</c:v>
                </c:pt>
                <c:pt idx="1268">
                  <c:v>338.13333333333463</c:v>
                </c:pt>
                <c:pt idx="1269">
                  <c:v>338.40000000000128</c:v>
                </c:pt>
                <c:pt idx="1270">
                  <c:v>338.66666666666794</c:v>
                </c:pt>
                <c:pt idx="1271">
                  <c:v>338.93333333333459</c:v>
                </c:pt>
                <c:pt idx="1272">
                  <c:v>339.20000000000124</c:v>
                </c:pt>
                <c:pt idx="1273">
                  <c:v>339.46666666666789</c:v>
                </c:pt>
                <c:pt idx="1274">
                  <c:v>339.73333333333454</c:v>
                </c:pt>
                <c:pt idx="1275">
                  <c:v>340.00000000000119</c:v>
                </c:pt>
                <c:pt idx="1276">
                  <c:v>340.26666666666785</c:v>
                </c:pt>
                <c:pt idx="1277">
                  <c:v>340.5333333333345</c:v>
                </c:pt>
                <c:pt idx="1278">
                  <c:v>340.80000000000115</c:v>
                </c:pt>
                <c:pt idx="1279">
                  <c:v>341.0666666666678</c:v>
                </c:pt>
                <c:pt idx="1280">
                  <c:v>341.33333333333445</c:v>
                </c:pt>
                <c:pt idx="1281">
                  <c:v>341.6000000000011</c:v>
                </c:pt>
                <c:pt idx="1282">
                  <c:v>341.86666666666775</c:v>
                </c:pt>
                <c:pt idx="1283">
                  <c:v>342.13333333333441</c:v>
                </c:pt>
                <c:pt idx="1284">
                  <c:v>342.40000000000106</c:v>
                </c:pt>
                <c:pt idx="1285">
                  <c:v>342.66666666666771</c:v>
                </c:pt>
                <c:pt idx="1286">
                  <c:v>342.93333333333436</c:v>
                </c:pt>
                <c:pt idx="1287">
                  <c:v>343.20000000000101</c:v>
                </c:pt>
                <c:pt idx="1288">
                  <c:v>343.46666666666766</c:v>
                </c:pt>
                <c:pt idx="1289">
                  <c:v>343.73333333333431</c:v>
                </c:pt>
                <c:pt idx="1290">
                  <c:v>344.00000000000097</c:v>
                </c:pt>
                <c:pt idx="1291">
                  <c:v>344.26666666666762</c:v>
                </c:pt>
                <c:pt idx="1292">
                  <c:v>344.53333333333427</c:v>
                </c:pt>
                <c:pt idx="1293">
                  <c:v>344.80000000000092</c:v>
                </c:pt>
                <c:pt idx="1294">
                  <c:v>345.06666666666757</c:v>
                </c:pt>
                <c:pt idx="1295">
                  <c:v>345.33333333333422</c:v>
                </c:pt>
                <c:pt idx="1296">
                  <c:v>345.60000000000088</c:v>
                </c:pt>
                <c:pt idx="1297">
                  <c:v>345.86666666666753</c:v>
                </c:pt>
                <c:pt idx="1298">
                  <c:v>346.13333333333418</c:v>
                </c:pt>
                <c:pt idx="1299">
                  <c:v>346.40000000000083</c:v>
                </c:pt>
                <c:pt idx="1300">
                  <c:v>346.66666666666748</c:v>
                </c:pt>
                <c:pt idx="1301">
                  <c:v>346.93333333333413</c:v>
                </c:pt>
                <c:pt idx="1302">
                  <c:v>347.20000000000078</c:v>
                </c:pt>
                <c:pt idx="1303">
                  <c:v>347.46666666666744</c:v>
                </c:pt>
                <c:pt idx="1304">
                  <c:v>347.73333333333409</c:v>
                </c:pt>
                <c:pt idx="1305">
                  <c:v>348.00000000000074</c:v>
                </c:pt>
                <c:pt idx="1306">
                  <c:v>348.26666666666739</c:v>
                </c:pt>
                <c:pt idx="1307">
                  <c:v>348.53333333333404</c:v>
                </c:pt>
                <c:pt idx="1308">
                  <c:v>348.80000000000069</c:v>
                </c:pt>
                <c:pt idx="1309">
                  <c:v>349.06666666666734</c:v>
                </c:pt>
                <c:pt idx="1310">
                  <c:v>349.333333333334</c:v>
                </c:pt>
                <c:pt idx="1311">
                  <c:v>349.60000000000065</c:v>
                </c:pt>
                <c:pt idx="1312">
                  <c:v>349.8666666666673</c:v>
                </c:pt>
                <c:pt idx="1313">
                  <c:v>350.13333333333395</c:v>
                </c:pt>
                <c:pt idx="1314">
                  <c:v>350.4000000000006</c:v>
                </c:pt>
                <c:pt idx="1315">
                  <c:v>350.66666666666725</c:v>
                </c:pt>
                <c:pt idx="1316">
                  <c:v>350.93333333333391</c:v>
                </c:pt>
                <c:pt idx="1317">
                  <c:v>351.20000000000056</c:v>
                </c:pt>
                <c:pt idx="1318">
                  <c:v>351.46666666666721</c:v>
                </c:pt>
                <c:pt idx="1319">
                  <c:v>351.73333333333386</c:v>
                </c:pt>
                <c:pt idx="1320">
                  <c:v>352.00000000000051</c:v>
                </c:pt>
                <c:pt idx="1321">
                  <c:v>352.26666666666716</c:v>
                </c:pt>
                <c:pt idx="1322">
                  <c:v>352.53333333333381</c:v>
                </c:pt>
                <c:pt idx="1323">
                  <c:v>352.80000000000047</c:v>
                </c:pt>
                <c:pt idx="1324">
                  <c:v>353.06666666666712</c:v>
                </c:pt>
                <c:pt idx="1325">
                  <c:v>353.33333333333377</c:v>
                </c:pt>
                <c:pt idx="1326">
                  <c:v>353.60000000000042</c:v>
                </c:pt>
                <c:pt idx="1327">
                  <c:v>353.86666666666707</c:v>
                </c:pt>
                <c:pt idx="1328">
                  <c:v>354.13333333333372</c:v>
                </c:pt>
                <c:pt idx="1329">
                  <c:v>354.40000000000038</c:v>
                </c:pt>
                <c:pt idx="1330">
                  <c:v>354.66666666666703</c:v>
                </c:pt>
                <c:pt idx="1331">
                  <c:v>354.93333333333368</c:v>
                </c:pt>
                <c:pt idx="1332">
                  <c:v>355.20000000000033</c:v>
                </c:pt>
                <c:pt idx="1333">
                  <c:v>355.46666666666698</c:v>
                </c:pt>
                <c:pt idx="1334">
                  <c:v>355.73333333333363</c:v>
                </c:pt>
                <c:pt idx="1335">
                  <c:v>356.00000000000028</c:v>
                </c:pt>
                <c:pt idx="1336">
                  <c:v>356.26666666666694</c:v>
                </c:pt>
                <c:pt idx="1337">
                  <c:v>356.53333333333359</c:v>
                </c:pt>
                <c:pt idx="1338">
                  <c:v>356.80000000000024</c:v>
                </c:pt>
                <c:pt idx="1339">
                  <c:v>357.06666666666689</c:v>
                </c:pt>
                <c:pt idx="1340">
                  <c:v>357.33333333333354</c:v>
                </c:pt>
                <c:pt idx="1341">
                  <c:v>357.60000000000019</c:v>
                </c:pt>
                <c:pt idx="1342">
                  <c:v>357.86666666666684</c:v>
                </c:pt>
                <c:pt idx="1343">
                  <c:v>358.1333333333335</c:v>
                </c:pt>
                <c:pt idx="1344">
                  <c:v>358.40000000000015</c:v>
                </c:pt>
                <c:pt idx="1345">
                  <c:v>358.6666666666668</c:v>
                </c:pt>
                <c:pt idx="1346">
                  <c:v>358.93333333333345</c:v>
                </c:pt>
                <c:pt idx="1347">
                  <c:v>359.2000000000001</c:v>
                </c:pt>
                <c:pt idx="1348">
                  <c:v>359.46666666666675</c:v>
                </c:pt>
                <c:pt idx="1349">
                  <c:v>359.73333333333341</c:v>
                </c:pt>
                <c:pt idx="1350">
                  <c:v>360.00000000000006</c:v>
                </c:pt>
                <c:pt idx="1351">
                  <c:v>360.26666666666671</c:v>
                </c:pt>
                <c:pt idx="1352">
                  <c:v>360.53333333333336</c:v>
                </c:pt>
                <c:pt idx="1353">
                  <c:v>360.8</c:v>
                </c:pt>
                <c:pt idx="1354">
                  <c:v>361.06666666666666</c:v>
                </c:pt>
                <c:pt idx="1355">
                  <c:v>361.33333333333331</c:v>
                </c:pt>
                <c:pt idx="1356">
                  <c:v>361.59999999999997</c:v>
                </c:pt>
                <c:pt idx="1357">
                  <c:v>361.86666666666662</c:v>
                </c:pt>
                <c:pt idx="1358">
                  <c:v>362.13333333333327</c:v>
                </c:pt>
                <c:pt idx="1359">
                  <c:v>362.39999999999992</c:v>
                </c:pt>
                <c:pt idx="1360">
                  <c:v>362.66666666666657</c:v>
                </c:pt>
                <c:pt idx="1361">
                  <c:v>362.93333333333322</c:v>
                </c:pt>
                <c:pt idx="1362">
                  <c:v>363.19999999999987</c:v>
                </c:pt>
                <c:pt idx="1363">
                  <c:v>363.46666666666653</c:v>
                </c:pt>
                <c:pt idx="1364">
                  <c:v>363.73333333333318</c:v>
                </c:pt>
                <c:pt idx="1365">
                  <c:v>363.99999999999983</c:v>
                </c:pt>
                <c:pt idx="1366">
                  <c:v>364.26666666666648</c:v>
                </c:pt>
                <c:pt idx="1367">
                  <c:v>364.53333333333313</c:v>
                </c:pt>
                <c:pt idx="1368">
                  <c:v>364.79999999999978</c:v>
                </c:pt>
                <c:pt idx="1369">
                  <c:v>365.06666666666644</c:v>
                </c:pt>
                <c:pt idx="1370">
                  <c:v>365.33333333333309</c:v>
                </c:pt>
                <c:pt idx="1371">
                  <c:v>365.59999999999974</c:v>
                </c:pt>
                <c:pt idx="1372">
                  <c:v>365.86666666666639</c:v>
                </c:pt>
                <c:pt idx="1373">
                  <c:v>366.13333333333304</c:v>
                </c:pt>
                <c:pt idx="1374">
                  <c:v>366.39999999999969</c:v>
                </c:pt>
                <c:pt idx="1375">
                  <c:v>366.66666666666634</c:v>
                </c:pt>
                <c:pt idx="1376">
                  <c:v>366.933333333333</c:v>
                </c:pt>
                <c:pt idx="1377">
                  <c:v>367.19999999999965</c:v>
                </c:pt>
                <c:pt idx="1378">
                  <c:v>367.4666666666663</c:v>
                </c:pt>
                <c:pt idx="1379">
                  <c:v>367.73333333333295</c:v>
                </c:pt>
                <c:pt idx="1380">
                  <c:v>367.9999999999996</c:v>
                </c:pt>
                <c:pt idx="1381">
                  <c:v>368.26666666666625</c:v>
                </c:pt>
                <c:pt idx="1382">
                  <c:v>368.53333333333291</c:v>
                </c:pt>
                <c:pt idx="1383">
                  <c:v>368.79999999999956</c:v>
                </c:pt>
                <c:pt idx="1384">
                  <c:v>369.06666666666621</c:v>
                </c:pt>
                <c:pt idx="1385">
                  <c:v>369.33333333333286</c:v>
                </c:pt>
                <c:pt idx="1386">
                  <c:v>369.59999999999951</c:v>
                </c:pt>
                <c:pt idx="1387">
                  <c:v>369.86666666666616</c:v>
                </c:pt>
                <c:pt idx="1388">
                  <c:v>370.13333333333281</c:v>
                </c:pt>
                <c:pt idx="1389">
                  <c:v>370.39999999999947</c:v>
                </c:pt>
                <c:pt idx="1390">
                  <c:v>370.66666666666612</c:v>
                </c:pt>
                <c:pt idx="1391">
                  <c:v>370.93333333333277</c:v>
                </c:pt>
                <c:pt idx="1392">
                  <c:v>371.19999999999942</c:v>
                </c:pt>
                <c:pt idx="1393">
                  <c:v>371.46666666666607</c:v>
                </c:pt>
                <c:pt idx="1394">
                  <c:v>371.73333333333272</c:v>
                </c:pt>
                <c:pt idx="1395">
                  <c:v>371.99999999999937</c:v>
                </c:pt>
                <c:pt idx="1396">
                  <c:v>372.26666666666603</c:v>
                </c:pt>
                <c:pt idx="1397">
                  <c:v>372.53333333333268</c:v>
                </c:pt>
                <c:pt idx="1398">
                  <c:v>372.79999999999933</c:v>
                </c:pt>
                <c:pt idx="1399">
                  <c:v>373.06666666666598</c:v>
                </c:pt>
                <c:pt idx="1400">
                  <c:v>373.33333333333263</c:v>
                </c:pt>
                <c:pt idx="1401">
                  <c:v>373.59999999999928</c:v>
                </c:pt>
                <c:pt idx="1402">
                  <c:v>373.86666666666594</c:v>
                </c:pt>
                <c:pt idx="1403">
                  <c:v>374.13333333333259</c:v>
                </c:pt>
                <c:pt idx="1404">
                  <c:v>374.39999999999924</c:v>
                </c:pt>
                <c:pt idx="1405">
                  <c:v>374.66666666666589</c:v>
                </c:pt>
                <c:pt idx="1406">
                  <c:v>374.93333333333254</c:v>
                </c:pt>
                <c:pt idx="1407">
                  <c:v>375.19999999999919</c:v>
                </c:pt>
                <c:pt idx="1408">
                  <c:v>375.46666666666584</c:v>
                </c:pt>
                <c:pt idx="1409">
                  <c:v>375.7333333333325</c:v>
                </c:pt>
                <c:pt idx="1410">
                  <c:v>375.99999999999915</c:v>
                </c:pt>
                <c:pt idx="1411">
                  <c:v>376.2666666666658</c:v>
                </c:pt>
                <c:pt idx="1412">
                  <c:v>376.53333333333245</c:v>
                </c:pt>
                <c:pt idx="1413">
                  <c:v>376.7999999999991</c:v>
                </c:pt>
                <c:pt idx="1414">
                  <c:v>377.06666666666575</c:v>
                </c:pt>
                <c:pt idx="1415">
                  <c:v>377.3333333333324</c:v>
                </c:pt>
                <c:pt idx="1416">
                  <c:v>377.59999999999906</c:v>
                </c:pt>
                <c:pt idx="1417">
                  <c:v>377.86666666666571</c:v>
                </c:pt>
                <c:pt idx="1418">
                  <c:v>378.13333333333236</c:v>
                </c:pt>
                <c:pt idx="1419">
                  <c:v>378.39999999999901</c:v>
                </c:pt>
                <c:pt idx="1420">
                  <c:v>378.66666666666566</c:v>
                </c:pt>
                <c:pt idx="1421">
                  <c:v>378.93333333333231</c:v>
                </c:pt>
                <c:pt idx="1422">
                  <c:v>379.19999999999897</c:v>
                </c:pt>
                <c:pt idx="1423">
                  <c:v>379.46666666666562</c:v>
                </c:pt>
                <c:pt idx="1424">
                  <c:v>379.73333333333227</c:v>
                </c:pt>
                <c:pt idx="1425">
                  <c:v>379.99999999999892</c:v>
                </c:pt>
                <c:pt idx="1426">
                  <c:v>380.26666666666557</c:v>
                </c:pt>
                <c:pt idx="1427">
                  <c:v>380.53333333333222</c:v>
                </c:pt>
                <c:pt idx="1428">
                  <c:v>380.79999999999887</c:v>
                </c:pt>
                <c:pt idx="1429">
                  <c:v>381.06666666666553</c:v>
                </c:pt>
                <c:pt idx="1430">
                  <c:v>381.33333333333218</c:v>
                </c:pt>
                <c:pt idx="1431">
                  <c:v>381.59999999999883</c:v>
                </c:pt>
                <c:pt idx="1432">
                  <c:v>381.86666666666548</c:v>
                </c:pt>
                <c:pt idx="1433">
                  <c:v>382.13333333333213</c:v>
                </c:pt>
                <c:pt idx="1434">
                  <c:v>382.39999999999878</c:v>
                </c:pt>
                <c:pt idx="1435">
                  <c:v>382.66666666666544</c:v>
                </c:pt>
                <c:pt idx="1436">
                  <c:v>382.93333333333209</c:v>
                </c:pt>
                <c:pt idx="1437">
                  <c:v>383.19999999999874</c:v>
                </c:pt>
                <c:pt idx="1438">
                  <c:v>383.46666666666539</c:v>
                </c:pt>
                <c:pt idx="1439">
                  <c:v>383.73333333333204</c:v>
                </c:pt>
                <c:pt idx="1440">
                  <c:v>383.99999999999869</c:v>
                </c:pt>
                <c:pt idx="1441">
                  <c:v>384.26666666666534</c:v>
                </c:pt>
                <c:pt idx="1442">
                  <c:v>384.533333333332</c:v>
                </c:pt>
                <c:pt idx="1443">
                  <c:v>384.79999999999865</c:v>
                </c:pt>
                <c:pt idx="1444">
                  <c:v>385.0666666666653</c:v>
                </c:pt>
                <c:pt idx="1445">
                  <c:v>385.33333333333195</c:v>
                </c:pt>
                <c:pt idx="1446">
                  <c:v>385.5999999999986</c:v>
                </c:pt>
                <c:pt idx="1447">
                  <c:v>385.86666666666525</c:v>
                </c:pt>
                <c:pt idx="1448">
                  <c:v>386.1333333333319</c:v>
                </c:pt>
                <c:pt idx="1449">
                  <c:v>386.39999999999856</c:v>
                </c:pt>
                <c:pt idx="1450">
                  <c:v>386.66666666666521</c:v>
                </c:pt>
                <c:pt idx="1451">
                  <c:v>386.93333333333186</c:v>
                </c:pt>
                <c:pt idx="1452">
                  <c:v>387.19999999999851</c:v>
                </c:pt>
                <c:pt idx="1453">
                  <c:v>387.46666666666516</c:v>
                </c:pt>
                <c:pt idx="1454">
                  <c:v>387.73333333333181</c:v>
                </c:pt>
                <c:pt idx="1455">
                  <c:v>387.99999999999847</c:v>
                </c:pt>
                <c:pt idx="1456">
                  <c:v>388.26666666666512</c:v>
                </c:pt>
                <c:pt idx="1457">
                  <c:v>388.53333333333177</c:v>
                </c:pt>
                <c:pt idx="1458">
                  <c:v>388.79999999999842</c:v>
                </c:pt>
                <c:pt idx="1459">
                  <c:v>389.06666666666507</c:v>
                </c:pt>
                <c:pt idx="1460">
                  <c:v>389.33333333333172</c:v>
                </c:pt>
                <c:pt idx="1461">
                  <c:v>389.59999999999837</c:v>
                </c:pt>
                <c:pt idx="1462">
                  <c:v>389.86666666666503</c:v>
                </c:pt>
                <c:pt idx="1463">
                  <c:v>390.13333333333168</c:v>
                </c:pt>
                <c:pt idx="1464">
                  <c:v>390.39999999999833</c:v>
                </c:pt>
                <c:pt idx="1465">
                  <c:v>390.66666666666498</c:v>
                </c:pt>
                <c:pt idx="1466">
                  <c:v>390.93333333333163</c:v>
                </c:pt>
                <c:pt idx="1467">
                  <c:v>391.19999999999828</c:v>
                </c:pt>
                <c:pt idx="1468">
                  <c:v>391.46666666666493</c:v>
                </c:pt>
                <c:pt idx="1469">
                  <c:v>391.73333333333159</c:v>
                </c:pt>
                <c:pt idx="1470">
                  <c:v>391.99999999999824</c:v>
                </c:pt>
                <c:pt idx="1471">
                  <c:v>392.26666666666489</c:v>
                </c:pt>
                <c:pt idx="1472">
                  <c:v>392.53333333333154</c:v>
                </c:pt>
                <c:pt idx="1473">
                  <c:v>392.79999999999819</c:v>
                </c:pt>
                <c:pt idx="1474">
                  <c:v>393.06666666666484</c:v>
                </c:pt>
                <c:pt idx="1475">
                  <c:v>393.3333333333315</c:v>
                </c:pt>
                <c:pt idx="1476">
                  <c:v>393.59999999999815</c:v>
                </c:pt>
                <c:pt idx="1477">
                  <c:v>393.8666666666648</c:v>
                </c:pt>
                <c:pt idx="1478">
                  <c:v>394.13333333333145</c:v>
                </c:pt>
                <c:pt idx="1479">
                  <c:v>394.3999999999981</c:v>
                </c:pt>
                <c:pt idx="1480">
                  <c:v>394.66666666666475</c:v>
                </c:pt>
                <c:pt idx="1481">
                  <c:v>394.9333333333314</c:v>
                </c:pt>
                <c:pt idx="1482">
                  <c:v>395.19999999999806</c:v>
                </c:pt>
                <c:pt idx="1483">
                  <c:v>395.46666666666471</c:v>
                </c:pt>
                <c:pt idx="1484">
                  <c:v>395.73333333333136</c:v>
                </c:pt>
                <c:pt idx="1485">
                  <c:v>395.99999999999801</c:v>
                </c:pt>
                <c:pt idx="1486">
                  <c:v>396.26666666666466</c:v>
                </c:pt>
                <c:pt idx="1487">
                  <c:v>396.53333333333131</c:v>
                </c:pt>
                <c:pt idx="1488">
                  <c:v>396.79999999999797</c:v>
                </c:pt>
                <c:pt idx="1489">
                  <c:v>397.06666666666462</c:v>
                </c:pt>
                <c:pt idx="1490">
                  <c:v>397.33333333333127</c:v>
                </c:pt>
                <c:pt idx="1491">
                  <c:v>397.59999999999792</c:v>
                </c:pt>
                <c:pt idx="1492">
                  <c:v>397.86666666666457</c:v>
                </c:pt>
                <c:pt idx="1493">
                  <c:v>398.13333333333122</c:v>
                </c:pt>
                <c:pt idx="1494">
                  <c:v>398.39999999999787</c:v>
                </c:pt>
                <c:pt idx="1495">
                  <c:v>398.66666666666453</c:v>
                </c:pt>
                <c:pt idx="1496">
                  <c:v>398.93333333333118</c:v>
                </c:pt>
                <c:pt idx="1497">
                  <c:v>399.19999999999783</c:v>
                </c:pt>
                <c:pt idx="1498">
                  <c:v>399.46666666666448</c:v>
                </c:pt>
                <c:pt idx="1499">
                  <c:v>399.73333333333113</c:v>
                </c:pt>
                <c:pt idx="1500">
                  <c:v>399.99999999999778</c:v>
                </c:pt>
                <c:pt idx="1501">
                  <c:v>400.26666666666443</c:v>
                </c:pt>
                <c:pt idx="1502">
                  <c:v>400.53333333333109</c:v>
                </c:pt>
                <c:pt idx="1503">
                  <c:v>400.79999999999774</c:v>
                </c:pt>
                <c:pt idx="1504">
                  <c:v>401.06666666666439</c:v>
                </c:pt>
                <c:pt idx="1505">
                  <c:v>401.33333333333104</c:v>
                </c:pt>
                <c:pt idx="1506">
                  <c:v>401.59999999999769</c:v>
                </c:pt>
                <c:pt idx="1507">
                  <c:v>401.86666666666434</c:v>
                </c:pt>
                <c:pt idx="1508">
                  <c:v>402.133333333331</c:v>
                </c:pt>
                <c:pt idx="1509">
                  <c:v>402.39999999999765</c:v>
                </c:pt>
                <c:pt idx="1510">
                  <c:v>402.6666666666643</c:v>
                </c:pt>
                <c:pt idx="1511">
                  <c:v>402.93333333333095</c:v>
                </c:pt>
                <c:pt idx="1512">
                  <c:v>403.1999999999976</c:v>
                </c:pt>
                <c:pt idx="1513">
                  <c:v>403.46666666666425</c:v>
                </c:pt>
                <c:pt idx="1514">
                  <c:v>403.7333333333309</c:v>
                </c:pt>
                <c:pt idx="1515">
                  <c:v>403.99999999999756</c:v>
                </c:pt>
                <c:pt idx="1516">
                  <c:v>404.26666666666421</c:v>
                </c:pt>
                <c:pt idx="1517">
                  <c:v>404.53333333333086</c:v>
                </c:pt>
                <c:pt idx="1518">
                  <c:v>404.79999999999751</c:v>
                </c:pt>
                <c:pt idx="1519">
                  <c:v>405.06666666666416</c:v>
                </c:pt>
                <c:pt idx="1520">
                  <c:v>405.33333333333081</c:v>
                </c:pt>
                <c:pt idx="1521">
                  <c:v>405.59999999999746</c:v>
                </c:pt>
                <c:pt idx="1522">
                  <c:v>405.86666666666412</c:v>
                </c:pt>
                <c:pt idx="1523">
                  <c:v>406.13333333333077</c:v>
                </c:pt>
                <c:pt idx="1524">
                  <c:v>406.39999999999742</c:v>
                </c:pt>
                <c:pt idx="1525">
                  <c:v>406.66666666666407</c:v>
                </c:pt>
                <c:pt idx="1526">
                  <c:v>406.93333333333072</c:v>
                </c:pt>
                <c:pt idx="1527">
                  <c:v>407.19999999999737</c:v>
                </c:pt>
                <c:pt idx="1528">
                  <c:v>407.46666666666403</c:v>
                </c:pt>
                <c:pt idx="1529">
                  <c:v>407.73333333333068</c:v>
                </c:pt>
                <c:pt idx="1530">
                  <c:v>407.99999999999733</c:v>
                </c:pt>
                <c:pt idx="1531">
                  <c:v>408.26666666666398</c:v>
                </c:pt>
                <c:pt idx="1532">
                  <c:v>408.53333333333063</c:v>
                </c:pt>
                <c:pt idx="1533">
                  <c:v>408.79999999999728</c:v>
                </c:pt>
                <c:pt idx="1534">
                  <c:v>409.06666666666393</c:v>
                </c:pt>
                <c:pt idx="1535">
                  <c:v>409.33333333333059</c:v>
                </c:pt>
                <c:pt idx="1536">
                  <c:v>409.59999999999724</c:v>
                </c:pt>
                <c:pt idx="1537">
                  <c:v>409.86666666666389</c:v>
                </c:pt>
                <c:pt idx="1538">
                  <c:v>410.13333333333054</c:v>
                </c:pt>
                <c:pt idx="1539">
                  <c:v>410.39999999999719</c:v>
                </c:pt>
                <c:pt idx="1540">
                  <c:v>410.66666666666384</c:v>
                </c:pt>
                <c:pt idx="1541">
                  <c:v>410.93333333333049</c:v>
                </c:pt>
                <c:pt idx="1542">
                  <c:v>411.19999999999715</c:v>
                </c:pt>
                <c:pt idx="1543">
                  <c:v>411.4666666666638</c:v>
                </c:pt>
                <c:pt idx="1544">
                  <c:v>411.73333333333045</c:v>
                </c:pt>
                <c:pt idx="1545">
                  <c:v>411.9999999999971</c:v>
                </c:pt>
                <c:pt idx="1546">
                  <c:v>412.26666666666375</c:v>
                </c:pt>
                <c:pt idx="1547">
                  <c:v>412.5333333333304</c:v>
                </c:pt>
                <c:pt idx="1548">
                  <c:v>412.79999999999706</c:v>
                </c:pt>
                <c:pt idx="1549">
                  <c:v>413.06666666666371</c:v>
                </c:pt>
                <c:pt idx="1550">
                  <c:v>413.33333333333036</c:v>
                </c:pt>
                <c:pt idx="1551">
                  <c:v>413.59999999999701</c:v>
                </c:pt>
                <c:pt idx="1552">
                  <c:v>413.86666666666366</c:v>
                </c:pt>
                <c:pt idx="1553">
                  <c:v>414.13333333333031</c:v>
                </c:pt>
                <c:pt idx="1554">
                  <c:v>414.39999999999696</c:v>
                </c:pt>
                <c:pt idx="1555">
                  <c:v>414.66666666666362</c:v>
                </c:pt>
                <c:pt idx="1556">
                  <c:v>414.93333333333027</c:v>
                </c:pt>
                <c:pt idx="1557">
                  <c:v>415.19999999999692</c:v>
                </c:pt>
                <c:pt idx="1558">
                  <c:v>415.46666666666357</c:v>
                </c:pt>
                <c:pt idx="1559">
                  <c:v>415.73333333333022</c:v>
                </c:pt>
                <c:pt idx="1560">
                  <c:v>415.99999999999687</c:v>
                </c:pt>
                <c:pt idx="1561">
                  <c:v>416.26666666666353</c:v>
                </c:pt>
                <c:pt idx="1562">
                  <c:v>416.53333333333018</c:v>
                </c:pt>
                <c:pt idx="1563">
                  <c:v>416.79999999999683</c:v>
                </c:pt>
                <c:pt idx="1564">
                  <c:v>417.06666666666348</c:v>
                </c:pt>
                <c:pt idx="1565">
                  <c:v>417.33333333333013</c:v>
                </c:pt>
                <c:pt idx="1566">
                  <c:v>417.59999999999678</c:v>
                </c:pt>
                <c:pt idx="1567">
                  <c:v>417.86666666666343</c:v>
                </c:pt>
                <c:pt idx="1568">
                  <c:v>418.13333333333009</c:v>
                </c:pt>
                <c:pt idx="1569">
                  <c:v>418.39999999999674</c:v>
                </c:pt>
                <c:pt idx="1570">
                  <c:v>418.66666666666339</c:v>
                </c:pt>
                <c:pt idx="1571">
                  <c:v>418.93333333333004</c:v>
                </c:pt>
                <c:pt idx="1572">
                  <c:v>419.19999999999669</c:v>
                </c:pt>
                <c:pt idx="1573">
                  <c:v>419.46666666666334</c:v>
                </c:pt>
                <c:pt idx="1574">
                  <c:v>419.73333333332999</c:v>
                </c:pt>
                <c:pt idx="1575">
                  <c:v>419.99999999999665</c:v>
                </c:pt>
                <c:pt idx="1576">
                  <c:v>420.2666666666633</c:v>
                </c:pt>
                <c:pt idx="1577">
                  <c:v>420.53333333332995</c:v>
                </c:pt>
                <c:pt idx="1578">
                  <c:v>420.7999999999966</c:v>
                </c:pt>
                <c:pt idx="1579">
                  <c:v>421.06666666666325</c:v>
                </c:pt>
                <c:pt idx="1580">
                  <c:v>421.3333333333299</c:v>
                </c:pt>
                <c:pt idx="1581">
                  <c:v>421.59999999999656</c:v>
                </c:pt>
                <c:pt idx="1582">
                  <c:v>421.86666666666321</c:v>
                </c:pt>
                <c:pt idx="1583">
                  <c:v>422.13333333332986</c:v>
                </c:pt>
                <c:pt idx="1584">
                  <c:v>422.39999999999651</c:v>
                </c:pt>
                <c:pt idx="1585">
                  <c:v>422.66666666666316</c:v>
                </c:pt>
                <c:pt idx="1586">
                  <c:v>422.93333333332981</c:v>
                </c:pt>
                <c:pt idx="1587">
                  <c:v>423.19999999999646</c:v>
                </c:pt>
                <c:pt idx="1588">
                  <c:v>423.46666666666312</c:v>
                </c:pt>
                <c:pt idx="1589">
                  <c:v>423.73333333332977</c:v>
                </c:pt>
                <c:pt idx="1590">
                  <c:v>423.99999999999642</c:v>
                </c:pt>
                <c:pt idx="1591">
                  <c:v>424.26666666666307</c:v>
                </c:pt>
                <c:pt idx="1592">
                  <c:v>424.53333333332972</c:v>
                </c:pt>
                <c:pt idx="1593">
                  <c:v>424.79999999999637</c:v>
                </c:pt>
                <c:pt idx="1594">
                  <c:v>425.06666666666302</c:v>
                </c:pt>
                <c:pt idx="1595">
                  <c:v>425.33333333332968</c:v>
                </c:pt>
                <c:pt idx="1596">
                  <c:v>425.59999999999633</c:v>
                </c:pt>
                <c:pt idx="1597">
                  <c:v>425.86666666666298</c:v>
                </c:pt>
                <c:pt idx="1598">
                  <c:v>426.13333333332963</c:v>
                </c:pt>
                <c:pt idx="1599">
                  <c:v>426.39999999999628</c:v>
                </c:pt>
                <c:pt idx="1600">
                  <c:v>426.66666666666293</c:v>
                </c:pt>
                <c:pt idx="1601">
                  <c:v>426.93333333332959</c:v>
                </c:pt>
                <c:pt idx="1602">
                  <c:v>427.19999999999624</c:v>
                </c:pt>
                <c:pt idx="1603">
                  <c:v>427.46666666666289</c:v>
                </c:pt>
                <c:pt idx="1604">
                  <c:v>427.73333333332954</c:v>
                </c:pt>
                <c:pt idx="1605">
                  <c:v>427.99999999999619</c:v>
                </c:pt>
                <c:pt idx="1606">
                  <c:v>428.26666666666284</c:v>
                </c:pt>
                <c:pt idx="1607">
                  <c:v>428.53333333332949</c:v>
                </c:pt>
                <c:pt idx="1608">
                  <c:v>428.79999999999615</c:v>
                </c:pt>
                <c:pt idx="1609">
                  <c:v>429.0666666666628</c:v>
                </c:pt>
                <c:pt idx="1610">
                  <c:v>429.33333333332945</c:v>
                </c:pt>
                <c:pt idx="1611">
                  <c:v>429.5999999999961</c:v>
                </c:pt>
                <c:pt idx="1612">
                  <c:v>429.86666666666275</c:v>
                </c:pt>
                <c:pt idx="1613">
                  <c:v>430.1333333333294</c:v>
                </c:pt>
                <c:pt idx="1614">
                  <c:v>430.39999999999606</c:v>
                </c:pt>
                <c:pt idx="1615">
                  <c:v>430.66666666666271</c:v>
                </c:pt>
                <c:pt idx="1616">
                  <c:v>430.93333333332936</c:v>
                </c:pt>
                <c:pt idx="1617">
                  <c:v>431.19999999999601</c:v>
                </c:pt>
                <c:pt idx="1618">
                  <c:v>431.46666666666266</c:v>
                </c:pt>
                <c:pt idx="1619">
                  <c:v>431.73333333332931</c:v>
                </c:pt>
                <c:pt idx="1620">
                  <c:v>431.99999999999596</c:v>
                </c:pt>
                <c:pt idx="1621">
                  <c:v>432.26666666666262</c:v>
                </c:pt>
                <c:pt idx="1622">
                  <c:v>432.53333333332927</c:v>
                </c:pt>
                <c:pt idx="1623">
                  <c:v>432.79999999999592</c:v>
                </c:pt>
                <c:pt idx="1624">
                  <c:v>433.06666666666257</c:v>
                </c:pt>
                <c:pt idx="1625">
                  <c:v>433.33333333332922</c:v>
                </c:pt>
                <c:pt idx="1626">
                  <c:v>433.59999999999587</c:v>
                </c:pt>
                <c:pt idx="1627">
                  <c:v>433.86666666666252</c:v>
                </c:pt>
                <c:pt idx="1628">
                  <c:v>434.13333333332918</c:v>
                </c:pt>
                <c:pt idx="1629">
                  <c:v>434.39999999999583</c:v>
                </c:pt>
                <c:pt idx="1630">
                  <c:v>434.66666666666248</c:v>
                </c:pt>
                <c:pt idx="1631">
                  <c:v>434.93333333332913</c:v>
                </c:pt>
                <c:pt idx="1632">
                  <c:v>435.19999999999578</c:v>
                </c:pt>
                <c:pt idx="1633">
                  <c:v>435.46666666666243</c:v>
                </c:pt>
                <c:pt idx="1634">
                  <c:v>435.73333333332909</c:v>
                </c:pt>
                <c:pt idx="1635">
                  <c:v>435.99999999999574</c:v>
                </c:pt>
                <c:pt idx="1636">
                  <c:v>436.26666666666239</c:v>
                </c:pt>
                <c:pt idx="1637">
                  <c:v>436.53333333332904</c:v>
                </c:pt>
                <c:pt idx="1638">
                  <c:v>436.79999999999569</c:v>
                </c:pt>
                <c:pt idx="1639">
                  <c:v>437.06666666666234</c:v>
                </c:pt>
                <c:pt idx="1640">
                  <c:v>437.33333333332899</c:v>
                </c:pt>
                <c:pt idx="1641">
                  <c:v>437.59999999999565</c:v>
                </c:pt>
                <c:pt idx="1642">
                  <c:v>437.8666666666623</c:v>
                </c:pt>
                <c:pt idx="1643">
                  <c:v>438.13333333332895</c:v>
                </c:pt>
                <c:pt idx="1644">
                  <c:v>438.3999999999956</c:v>
                </c:pt>
                <c:pt idx="1645">
                  <c:v>438.66666666666225</c:v>
                </c:pt>
                <c:pt idx="1646">
                  <c:v>438.9333333333289</c:v>
                </c:pt>
                <c:pt idx="1647">
                  <c:v>439.19999999999555</c:v>
                </c:pt>
                <c:pt idx="1648">
                  <c:v>439.46666666666221</c:v>
                </c:pt>
                <c:pt idx="1649">
                  <c:v>439.73333333332886</c:v>
                </c:pt>
                <c:pt idx="1650">
                  <c:v>439.99999999999551</c:v>
                </c:pt>
                <c:pt idx="1651">
                  <c:v>440.26666666666216</c:v>
                </c:pt>
                <c:pt idx="1652">
                  <c:v>440.53333333332881</c:v>
                </c:pt>
                <c:pt idx="1653">
                  <c:v>440.79999999999546</c:v>
                </c:pt>
                <c:pt idx="1654">
                  <c:v>441.06666666666212</c:v>
                </c:pt>
                <c:pt idx="1655">
                  <c:v>441.33333333332877</c:v>
                </c:pt>
                <c:pt idx="1656">
                  <c:v>441.59999999999542</c:v>
                </c:pt>
                <c:pt idx="1657">
                  <c:v>441.86666666666207</c:v>
                </c:pt>
                <c:pt idx="1658">
                  <c:v>442.13333333332872</c:v>
                </c:pt>
                <c:pt idx="1659">
                  <c:v>442.39999999999537</c:v>
                </c:pt>
                <c:pt idx="1660">
                  <c:v>442.66666666666202</c:v>
                </c:pt>
                <c:pt idx="1661">
                  <c:v>442.93333333332868</c:v>
                </c:pt>
                <c:pt idx="1662">
                  <c:v>443.19999999999533</c:v>
                </c:pt>
                <c:pt idx="1663">
                  <c:v>443.46666666666198</c:v>
                </c:pt>
                <c:pt idx="1664">
                  <c:v>443.73333333332863</c:v>
                </c:pt>
                <c:pt idx="1665">
                  <c:v>443.99999999999528</c:v>
                </c:pt>
                <c:pt idx="1666">
                  <c:v>444.26666666666193</c:v>
                </c:pt>
                <c:pt idx="1667">
                  <c:v>444.53333333332859</c:v>
                </c:pt>
                <c:pt idx="1668">
                  <c:v>444.79999999999524</c:v>
                </c:pt>
                <c:pt idx="1669">
                  <c:v>445.06666666666189</c:v>
                </c:pt>
                <c:pt idx="1670">
                  <c:v>445.33333333332854</c:v>
                </c:pt>
                <c:pt idx="1671">
                  <c:v>445.59999999999519</c:v>
                </c:pt>
                <c:pt idx="1672">
                  <c:v>445.86666666666184</c:v>
                </c:pt>
                <c:pt idx="1673">
                  <c:v>446.13333333332849</c:v>
                </c:pt>
                <c:pt idx="1674">
                  <c:v>446.39999999999515</c:v>
                </c:pt>
                <c:pt idx="1675">
                  <c:v>446.6666666666618</c:v>
                </c:pt>
                <c:pt idx="1676">
                  <c:v>446.93333333332845</c:v>
                </c:pt>
                <c:pt idx="1677">
                  <c:v>447.1999999999951</c:v>
                </c:pt>
                <c:pt idx="1678">
                  <c:v>447.46666666666175</c:v>
                </c:pt>
                <c:pt idx="1679">
                  <c:v>447.7333333333284</c:v>
                </c:pt>
                <c:pt idx="1680">
                  <c:v>447.99999999999505</c:v>
                </c:pt>
                <c:pt idx="1681">
                  <c:v>448.26666666666171</c:v>
                </c:pt>
                <c:pt idx="1682">
                  <c:v>448.53333333332836</c:v>
                </c:pt>
                <c:pt idx="1683">
                  <c:v>448.79999999999501</c:v>
                </c:pt>
                <c:pt idx="1684">
                  <c:v>449.06666666666166</c:v>
                </c:pt>
                <c:pt idx="1685">
                  <c:v>449.33333333332831</c:v>
                </c:pt>
                <c:pt idx="1686">
                  <c:v>449.59999999999496</c:v>
                </c:pt>
                <c:pt idx="1687">
                  <c:v>449.86666666666162</c:v>
                </c:pt>
                <c:pt idx="1688">
                  <c:v>450.13333333332827</c:v>
                </c:pt>
                <c:pt idx="1689">
                  <c:v>450.39999999999492</c:v>
                </c:pt>
                <c:pt idx="1690">
                  <c:v>450.66666666666157</c:v>
                </c:pt>
                <c:pt idx="1691">
                  <c:v>450.93333333332822</c:v>
                </c:pt>
                <c:pt idx="1692">
                  <c:v>451.19999999999487</c:v>
                </c:pt>
                <c:pt idx="1693">
                  <c:v>451.46666666666152</c:v>
                </c:pt>
                <c:pt idx="1694">
                  <c:v>451.73333333332818</c:v>
                </c:pt>
                <c:pt idx="1695">
                  <c:v>451.99999999999483</c:v>
                </c:pt>
                <c:pt idx="1696">
                  <c:v>452.26666666666148</c:v>
                </c:pt>
                <c:pt idx="1697">
                  <c:v>452.53333333332813</c:v>
                </c:pt>
                <c:pt idx="1698">
                  <c:v>452.79999999999478</c:v>
                </c:pt>
                <c:pt idx="1699">
                  <c:v>453.06666666666143</c:v>
                </c:pt>
                <c:pt idx="1700">
                  <c:v>453.33333333332808</c:v>
                </c:pt>
                <c:pt idx="1701">
                  <c:v>453.59999999999474</c:v>
                </c:pt>
                <c:pt idx="1702">
                  <c:v>453.86666666666139</c:v>
                </c:pt>
                <c:pt idx="1703">
                  <c:v>454.13333333332804</c:v>
                </c:pt>
                <c:pt idx="1704">
                  <c:v>454.39999999999469</c:v>
                </c:pt>
                <c:pt idx="1705">
                  <c:v>454.66666666666134</c:v>
                </c:pt>
                <c:pt idx="1706">
                  <c:v>454.93333333332799</c:v>
                </c:pt>
                <c:pt idx="1707">
                  <c:v>455.19999999999465</c:v>
                </c:pt>
                <c:pt idx="1708">
                  <c:v>455.4666666666613</c:v>
                </c:pt>
                <c:pt idx="1709">
                  <c:v>455.73333333332795</c:v>
                </c:pt>
                <c:pt idx="1710">
                  <c:v>455.9999999999946</c:v>
                </c:pt>
                <c:pt idx="1711">
                  <c:v>456.26666666666125</c:v>
                </c:pt>
                <c:pt idx="1712">
                  <c:v>456.5333333333279</c:v>
                </c:pt>
                <c:pt idx="1713">
                  <c:v>456.79999999999455</c:v>
                </c:pt>
                <c:pt idx="1714">
                  <c:v>457.06666666666121</c:v>
                </c:pt>
                <c:pt idx="1715">
                  <c:v>457.33333333332786</c:v>
                </c:pt>
                <c:pt idx="1716">
                  <c:v>457.59999999999451</c:v>
                </c:pt>
                <c:pt idx="1717">
                  <c:v>457.86666666666116</c:v>
                </c:pt>
                <c:pt idx="1718">
                  <c:v>458.13333333332781</c:v>
                </c:pt>
                <c:pt idx="1719">
                  <c:v>458.39999999999446</c:v>
                </c:pt>
                <c:pt idx="1720">
                  <c:v>458.66666666666111</c:v>
                </c:pt>
                <c:pt idx="1721">
                  <c:v>458.93333333332777</c:v>
                </c:pt>
                <c:pt idx="1722">
                  <c:v>459.19999999999442</c:v>
                </c:pt>
                <c:pt idx="1723">
                  <c:v>459.46666666666107</c:v>
                </c:pt>
                <c:pt idx="1724">
                  <c:v>459.73333333332772</c:v>
                </c:pt>
                <c:pt idx="1725">
                  <c:v>459.99999999999437</c:v>
                </c:pt>
                <c:pt idx="1726">
                  <c:v>460.26666666666102</c:v>
                </c:pt>
                <c:pt idx="1727">
                  <c:v>460.53333333332768</c:v>
                </c:pt>
                <c:pt idx="1728">
                  <c:v>460.79999999999433</c:v>
                </c:pt>
                <c:pt idx="1729">
                  <c:v>461.06666666666098</c:v>
                </c:pt>
                <c:pt idx="1730">
                  <c:v>461.33333333332763</c:v>
                </c:pt>
                <c:pt idx="1731">
                  <c:v>461.59999999999428</c:v>
                </c:pt>
                <c:pt idx="1732">
                  <c:v>461.86666666666093</c:v>
                </c:pt>
                <c:pt idx="1733">
                  <c:v>462.13333333332758</c:v>
                </c:pt>
                <c:pt idx="1734">
                  <c:v>462.39999999999424</c:v>
                </c:pt>
                <c:pt idx="1735">
                  <c:v>462.66666666666089</c:v>
                </c:pt>
                <c:pt idx="1736">
                  <c:v>462.93333333332754</c:v>
                </c:pt>
                <c:pt idx="1737">
                  <c:v>463.19999999999419</c:v>
                </c:pt>
                <c:pt idx="1738">
                  <c:v>463.46666666666084</c:v>
                </c:pt>
                <c:pt idx="1739">
                  <c:v>463.73333333332749</c:v>
                </c:pt>
                <c:pt idx="1740">
                  <c:v>463.99999999999415</c:v>
                </c:pt>
                <c:pt idx="1741">
                  <c:v>464.2666666666608</c:v>
                </c:pt>
                <c:pt idx="1742">
                  <c:v>464.53333333332745</c:v>
                </c:pt>
                <c:pt idx="1743">
                  <c:v>464.7999999999941</c:v>
                </c:pt>
                <c:pt idx="1744">
                  <c:v>465.06666666666075</c:v>
                </c:pt>
                <c:pt idx="1745">
                  <c:v>465.3333333333274</c:v>
                </c:pt>
                <c:pt idx="1746">
                  <c:v>465.59999999999405</c:v>
                </c:pt>
                <c:pt idx="1747">
                  <c:v>465.86666666666071</c:v>
                </c:pt>
                <c:pt idx="1748">
                  <c:v>466.13333333332736</c:v>
                </c:pt>
                <c:pt idx="1749">
                  <c:v>466.39999999999401</c:v>
                </c:pt>
                <c:pt idx="1750">
                  <c:v>466.66666666666066</c:v>
                </c:pt>
                <c:pt idx="1751">
                  <c:v>466.93333333332731</c:v>
                </c:pt>
                <c:pt idx="1752">
                  <c:v>467.19999999999396</c:v>
                </c:pt>
                <c:pt idx="1753">
                  <c:v>467.46666666666061</c:v>
                </c:pt>
                <c:pt idx="1754">
                  <c:v>467.73333333332727</c:v>
                </c:pt>
                <c:pt idx="1755">
                  <c:v>467.99999999999392</c:v>
                </c:pt>
                <c:pt idx="1756">
                  <c:v>468.26666666666057</c:v>
                </c:pt>
                <c:pt idx="1757">
                  <c:v>468.53333333332722</c:v>
                </c:pt>
                <c:pt idx="1758">
                  <c:v>468.79999999999387</c:v>
                </c:pt>
                <c:pt idx="1759">
                  <c:v>469.06666666666052</c:v>
                </c:pt>
                <c:pt idx="1760">
                  <c:v>469.33333333332718</c:v>
                </c:pt>
                <c:pt idx="1761">
                  <c:v>469.59999999999383</c:v>
                </c:pt>
                <c:pt idx="1762">
                  <c:v>469.86666666666048</c:v>
                </c:pt>
                <c:pt idx="1763">
                  <c:v>470.13333333332713</c:v>
                </c:pt>
                <c:pt idx="1764">
                  <c:v>470.39999999999378</c:v>
                </c:pt>
                <c:pt idx="1765">
                  <c:v>470.66666666666043</c:v>
                </c:pt>
                <c:pt idx="1766">
                  <c:v>470.93333333332708</c:v>
                </c:pt>
                <c:pt idx="1767">
                  <c:v>471.19999999999374</c:v>
                </c:pt>
                <c:pt idx="1768">
                  <c:v>471.46666666666039</c:v>
                </c:pt>
                <c:pt idx="1769">
                  <c:v>471.73333333332704</c:v>
                </c:pt>
                <c:pt idx="1770">
                  <c:v>471.99999999999369</c:v>
                </c:pt>
                <c:pt idx="1771">
                  <c:v>472.26666666666034</c:v>
                </c:pt>
                <c:pt idx="1772">
                  <c:v>472.53333333332699</c:v>
                </c:pt>
                <c:pt idx="1773">
                  <c:v>472.79999999999364</c:v>
                </c:pt>
                <c:pt idx="1774">
                  <c:v>473.0666666666603</c:v>
                </c:pt>
                <c:pt idx="1775">
                  <c:v>473.33333333332695</c:v>
                </c:pt>
                <c:pt idx="1776">
                  <c:v>473.5999999999936</c:v>
                </c:pt>
                <c:pt idx="1777">
                  <c:v>473.86666666666025</c:v>
                </c:pt>
                <c:pt idx="1778">
                  <c:v>474.1333333333269</c:v>
                </c:pt>
                <c:pt idx="1779">
                  <c:v>474.39999999999355</c:v>
                </c:pt>
                <c:pt idx="1780">
                  <c:v>474.66666666666021</c:v>
                </c:pt>
                <c:pt idx="1781">
                  <c:v>474.93333333332686</c:v>
                </c:pt>
                <c:pt idx="1782">
                  <c:v>475.19999999999351</c:v>
                </c:pt>
                <c:pt idx="1783">
                  <c:v>475.46666666666016</c:v>
                </c:pt>
                <c:pt idx="1784">
                  <c:v>475.73333333332681</c:v>
                </c:pt>
                <c:pt idx="1785">
                  <c:v>475.99999999999346</c:v>
                </c:pt>
                <c:pt idx="1786">
                  <c:v>476.26666666666011</c:v>
                </c:pt>
                <c:pt idx="1787">
                  <c:v>476.53333333332677</c:v>
                </c:pt>
                <c:pt idx="1788">
                  <c:v>476.79999999999342</c:v>
                </c:pt>
                <c:pt idx="1789">
                  <c:v>477.06666666666007</c:v>
                </c:pt>
                <c:pt idx="1790">
                  <c:v>477.33333333332672</c:v>
                </c:pt>
                <c:pt idx="1791">
                  <c:v>477.59999999999337</c:v>
                </c:pt>
                <c:pt idx="1792">
                  <c:v>477.86666666666002</c:v>
                </c:pt>
                <c:pt idx="1793">
                  <c:v>478.13333333332668</c:v>
                </c:pt>
                <c:pt idx="1794">
                  <c:v>478.39999999999333</c:v>
                </c:pt>
                <c:pt idx="1795">
                  <c:v>478.66666666665998</c:v>
                </c:pt>
                <c:pt idx="1796">
                  <c:v>478.93333333332663</c:v>
                </c:pt>
                <c:pt idx="1797">
                  <c:v>479.19999999999328</c:v>
                </c:pt>
                <c:pt idx="1798">
                  <c:v>479.46666666665993</c:v>
                </c:pt>
                <c:pt idx="1799">
                  <c:v>479.73333333332658</c:v>
                </c:pt>
                <c:pt idx="1800">
                  <c:v>479.99999999999324</c:v>
                </c:pt>
                <c:pt idx="1801">
                  <c:v>480.26666666665989</c:v>
                </c:pt>
                <c:pt idx="1802">
                  <c:v>480.53333333332654</c:v>
                </c:pt>
                <c:pt idx="1803">
                  <c:v>480.79999999999319</c:v>
                </c:pt>
                <c:pt idx="1804">
                  <c:v>481.06666666665984</c:v>
                </c:pt>
                <c:pt idx="1805">
                  <c:v>481.33333333332649</c:v>
                </c:pt>
                <c:pt idx="1806">
                  <c:v>481.59999999999314</c:v>
                </c:pt>
                <c:pt idx="1807">
                  <c:v>481.8666666666598</c:v>
                </c:pt>
                <c:pt idx="1808">
                  <c:v>482.13333333332645</c:v>
                </c:pt>
                <c:pt idx="1809">
                  <c:v>482.3999999999931</c:v>
                </c:pt>
                <c:pt idx="1810">
                  <c:v>482.66666666665975</c:v>
                </c:pt>
                <c:pt idx="1811">
                  <c:v>482.9333333333264</c:v>
                </c:pt>
                <c:pt idx="1812">
                  <c:v>483.19999999999305</c:v>
                </c:pt>
                <c:pt idx="1813">
                  <c:v>483.46666666665971</c:v>
                </c:pt>
                <c:pt idx="1814">
                  <c:v>483.73333333332636</c:v>
                </c:pt>
                <c:pt idx="1815">
                  <c:v>483.99999999999301</c:v>
                </c:pt>
                <c:pt idx="1816">
                  <c:v>484.26666666665966</c:v>
                </c:pt>
                <c:pt idx="1817">
                  <c:v>484.53333333332631</c:v>
                </c:pt>
                <c:pt idx="1818">
                  <c:v>484.79999999999296</c:v>
                </c:pt>
                <c:pt idx="1819">
                  <c:v>485.06666666665961</c:v>
                </c:pt>
                <c:pt idx="1820">
                  <c:v>485.33333333332627</c:v>
                </c:pt>
                <c:pt idx="1821">
                  <c:v>485.59999999999292</c:v>
                </c:pt>
                <c:pt idx="1822">
                  <c:v>485.86666666665957</c:v>
                </c:pt>
                <c:pt idx="1823">
                  <c:v>486.13333333332622</c:v>
                </c:pt>
                <c:pt idx="1824">
                  <c:v>486.39999999999287</c:v>
                </c:pt>
                <c:pt idx="1825">
                  <c:v>486.66666666665952</c:v>
                </c:pt>
                <c:pt idx="1826">
                  <c:v>486.93333333332617</c:v>
                </c:pt>
                <c:pt idx="1827">
                  <c:v>487.19999999999283</c:v>
                </c:pt>
                <c:pt idx="1828">
                  <c:v>487.46666666665948</c:v>
                </c:pt>
                <c:pt idx="1829">
                  <c:v>487.73333333332613</c:v>
                </c:pt>
                <c:pt idx="1830">
                  <c:v>487.99999999999278</c:v>
                </c:pt>
                <c:pt idx="1831">
                  <c:v>488.26666666665943</c:v>
                </c:pt>
                <c:pt idx="1832">
                  <c:v>488.53333333332608</c:v>
                </c:pt>
                <c:pt idx="1833">
                  <c:v>488.79999999999274</c:v>
                </c:pt>
                <c:pt idx="1834">
                  <c:v>489.06666666665939</c:v>
                </c:pt>
                <c:pt idx="1835">
                  <c:v>489.33333333332604</c:v>
                </c:pt>
                <c:pt idx="1836">
                  <c:v>489.59999999999269</c:v>
                </c:pt>
                <c:pt idx="1837">
                  <c:v>489.86666666665934</c:v>
                </c:pt>
                <c:pt idx="1838">
                  <c:v>490.13333333332599</c:v>
                </c:pt>
                <c:pt idx="1839">
                  <c:v>490.39999999999264</c:v>
                </c:pt>
                <c:pt idx="1840">
                  <c:v>490.6666666666593</c:v>
                </c:pt>
                <c:pt idx="1841">
                  <c:v>490.93333333332595</c:v>
                </c:pt>
                <c:pt idx="1842">
                  <c:v>491.1999999999926</c:v>
                </c:pt>
                <c:pt idx="1843">
                  <c:v>491.46666666665925</c:v>
                </c:pt>
                <c:pt idx="1844">
                  <c:v>491.7333333333259</c:v>
                </c:pt>
                <c:pt idx="1845">
                  <c:v>491.99999999999255</c:v>
                </c:pt>
                <c:pt idx="1846">
                  <c:v>492.26666666665921</c:v>
                </c:pt>
                <c:pt idx="1847">
                  <c:v>492.53333333332586</c:v>
                </c:pt>
                <c:pt idx="1848">
                  <c:v>492.79999999999251</c:v>
                </c:pt>
                <c:pt idx="1849">
                  <c:v>493.06666666665916</c:v>
                </c:pt>
                <c:pt idx="1850">
                  <c:v>493.33333333332581</c:v>
                </c:pt>
                <c:pt idx="1851">
                  <c:v>493.59999999999246</c:v>
                </c:pt>
                <c:pt idx="1852">
                  <c:v>493.86666666665911</c:v>
                </c:pt>
                <c:pt idx="1853">
                  <c:v>494.13333333332577</c:v>
                </c:pt>
                <c:pt idx="1854">
                  <c:v>494.39999999999242</c:v>
                </c:pt>
                <c:pt idx="1855">
                  <c:v>494.66666666665907</c:v>
                </c:pt>
                <c:pt idx="1856">
                  <c:v>494.93333333332572</c:v>
                </c:pt>
                <c:pt idx="1857">
                  <c:v>495.19999999999237</c:v>
                </c:pt>
                <c:pt idx="1858">
                  <c:v>495.46666666665902</c:v>
                </c:pt>
                <c:pt idx="1859">
                  <c:v>495.73333333332567</c:v>
                </c:pt>
                <c:pt idx="1860">
                  <c:v>495.99999999999233</c:v>
                </c:pt>
                <c:pt idx="1861">
                  <c:v>496.26666666665898</c:v>
                </c:pt>
                <c:pt idx="1862">
                  <c:v>496.53333333332563</c:v>
                </c:pt>
                <c:pt idx="1863">
                  <c:v>496.79999999999228</c:v>
                </c:pt>
                <c:pt idx="1864">
                  <c:v>497.06666666665893</c:v>
                </c:pt>
                <c:pt idx="1865">
                  <c:v>497.33333333332558</c:v>
                </c:pt>
                <c:pt idx="1866">
                  <c:v>497.59999999999224</c:v>
                </c:pt>
                <c:pt idx="1867">
                  <c:v>497.86666666665889</c:v>
                </c:pt>
                <c:pt idx="1868">
                  <c:v>498.13333333332554</c:v>
                </c:pt>
                <c:pt idx="1869">
                  <c:v>498.39999999999219</c:v>
                </c:pt>
                <c:pt idx="1870">
                  <c:v>498.66666666665884</c:v>
                </c:pt>
                <c:pt idx="1871">
                  <c:v>498.93333333332549</c:v>
                </c:pt>
                <c:pt idx="1872">
                  <c:v>499.19999999999214</c:v>
                </c:pt>
                <c:pt idx="1873">
                  <c:v>499.4666666666588</c:v>
                </c:pt>
                <c:pt idx="1874">
                  <c:v>499.73333333332545</c:v>
                </c:pt>
                <c:pt idx="1875">
                  <c:v>499.9999999999921</c:v>
                </c:pt>
                <c:pt idx="1876">
                  <c:v>500.26666666665875</c:v>
                </c:pt>
                <c:pt idx="1877">
                  <c:v>500.5333333333254</c:v>
                </c:pt>
                <c:pt idx="1878">
                  <c:v>500.79999999999205</c:v>
                </c:pt>
                <c:pt idx="1879">
                  <c:v>501.0666666666587</c:v>
                </c:pt>
                <c:pt idx="1880">
                  <c:v>501.33333333332536</c:v>
                </c:pt>
                <c:pt idx="1881">
                  <c:v>501.59999999999201</c:v>
                </c:pt>
                <c:pt idx="1882">
                  <c:v>501.86666666665866</c:v>
                </c:pt>
                <c:pt idx="1883">
                  <c:v>502.13333333332531</c:v>
                </c:pt>
                <c:pt idx="1884">
                  <c:v>502.39999999999196</c:v>
                </c:pt>
                <c:pt idx="1885">
                  <c:v>502.66666666665861</c:v>
                </c:pt>
                <c:pt idx="1886">
                  <c:v>502.93333333332527</c:v>
                </c:pt>
                <c:pt idx="1887">
                  <c:v>503.19999999999192</c:v>
                </c:pt>
                <c:pt idx="1888">
                  <c:v>503.46666666665857</c:v>
                </c:pt>
                <c:pt idx="1889">
                  <c:v>503.73333333332522</c:v>
                </c:pt>
                <c:pt idx="1890">
                  <c:v>503.99999999999187</c:v>
                </c:pt>
                <c:pt idx="1891">
                  <c:v>504.26666666665852</c:v>
                </c:pt>
                <c:pt idx="1892">
                  <c:v>504.53333333332517</c:v>
                </c:pt>
                <c:pt idx="1893">
                  <c:v>504.79999999999183</c:v>
                </c:pt>
                <c:pt idx="1894">
                  <c:v>505.06666666665848</c:v>
                </c:pt>
                <c:pt idx="1895">
                  <c:v>505.33333333332513</c:v>
                </c:pt>
                <c:pt idx="1896">
                  <c:v>505.59999999999178</c:v>
                </c:pt>
                <c:pt idx="1897">
                  <c:v>505.86666666665843</c:v>
                </c:pt>
                <c:pt idx="1898">
                  <c:v>506.13333333332508</c:v>
                </c:pt>
                <c:pt idx="1899">
                  <c:v>506.39999999999173</c:v>
                </c:pt>
                <c:pt idx="1900">
                  <c:v>506.66666666665839</c:v>
                </c:pt>
                <c:pt idx="1901">
                  <c:v>506.93333333332504</c:v>
                </c:pt>
                <c:pt idx="1902">
                  <c:v>507.19999999999169</c:v>
                </c:pt>
                <c:pt idx="1903">
                  <c:v>507.46666666665834</c:v>
                </c:pt>
                <c:pt idx="1904">
                  <c:v>507.73333333332499</c:v>
                </c:pt>
                <c:pt idx="1905">
                  <c:v>507.99999999999164</c:v>
                </c:pt>
                <c:pt idx="1906">
                  <c:v>508.2666666666583</c:v>
                </c:pt>
                <c:pt idx="1907">
                  <c:v>508.53333333332495</c:v>
                </c:pt>
                <c:pt idx="1908">
                  <c:v>508.7999999999916</c:v>
                </c:pt>
                <c:pt idx="1909">
                  <c:v>509.06666666665825</c:v>
                </c:pt>
                <c:pt idx="1910">
                  <c:v>509.3333333333249</c:v>
                </c:pt>
                <c:pt idx="1911">
                  <c:v>509.59999999999155</c:v>
                </c:pt>
                <c:pt idx="1912">
                  <c:v>509.8666666666582</c:v>
                </c:pt>
                <c:pt idx="1913">
                  <c:v>510.13333333332486</c:v>
                </c:pt>
                <c:pt idx="1914">
                  <c:v>510.39999999999151</c:v>
                </c:pt>
                <c:pt idx="1915">
                  <c:v>510.66666666665816</c:v>
                </c:pt>
                <c:pt idx="1916">
                  <c:v>510.93333333332481</c:v>
                </c:pt>
                <c:pt idx="1917">
                  <c:v>511.19999999999146</c:v>
                </c:pt>
                <c:pt idx="1918">
                  <c:v>511.46666666665811</c:v>
                </c:pt>
                <c:pt idx="1919">
                  <c:v>511.73333333332477</c:v>
                </c:pt>
                <c:pt idx="1920">
                  <c:v>511.99999999999142</c:v>
                </c:pt>
                <c:pt idx="1921">
                  <c:v>512.26666666665812</c:v>
                </c:pt>
                <c:pt idx="1922">
                  <c:v>512.53333333332478</c:v>
                </c:pt>
                <c:pt idx="1923">
                  <c:v>512.79999999999143</c:v>
                </c:pt>
                <c:pt idx="1924">
                  <c:v>513.06666666665808</c:v>
                </c:pt>
                <c:pt idx="1925">
                  <c:v>513.33333333332473</c:v>
                </c:pt>
                <c:pt idx="1926">
                  <c:v>513.59999999999138</c:v>
                </c:pt>
                <c:pt idx="1927">
                  <c:v>513.86666666665803</c:v>
                </c:pt>
                <c:pt idx="1928">
                  <c:v>514.13333333332469</c:v>
                </c:pt>
                <c:pt idx="1929">
                  <c:v>514.39999999999134</c:v>
                </c:pt>
                <c:pt idx="1930">
                  <c:v>514.66666666665799</c:v>
                </c:pt>
                <c:pt idx="1931">
                  <c:v>514.93333333332464</c:v>
                </c:pt>
                <c:pt idx="1932">
                  <c:v>515.19999999999129</c:v>
                </c:pt>
                <c:pt idx="1933">
                  <c:v>515.46666666665794</c:v>
                </c:pt>
                <c:pt idx="1934">
                  <c:v>515.73333333332459</c:v>
                </c:pt>
                <c:pt idx="1935">
                  <c:v>515.99999999999125</c:v>
                </c:pt>
                <c:pt idx="1936">
                  <c:v>516.2666666666579</c:v>
                </c:pt>
                <c:pt idx="1937">
                  <c:v>516.53333333332455</c:v>
                </c:pt>
                <c:pt idx="1938">
                  <c:v>516.7999999999912</c:v>
                </c:pt>
                <c:pt idx="1939">
                  <c:v>517.06666666665785</c:v>
                </c:pt>
                <c:pt idx="1940">
                  <c:v>517.3333333333245</c:v>
                </c:pt>
                <c:pt idx="1941">
                  <c:v>517.59999999999116</c:v>
                </c:pt>
                <c:pt idx="1942">
                  <c:v>517.86666666665781</c:v>
                </c:pt>
                <c:pt idx="1943">
                  <c:v>518.13333333332446</c:v>
                </c:pt>
                <c:pt idx="1944">
                  <c:v>518.39999999999111</c:v>
                </c:pt>
                <c:pt idx="1945">
                  <c:v>518.66666666665776</c:v>
                </c:pt>
                <c:pt idx="1946">
                  <c:v>518.93333333332441</c:v>
                </c:pt>
                <c:pt idx="1947">
                  <c:v>519.19999999999106</c:v>
                </c:pt>
                <c:pt idx="1948">
                  <c:v>519.46666666665772</c:v>
                </c:pt>
                <c:pt idx="1949">
                  <c:v>519.73333333332437</c:v>
                </c:pt>
                <c:pt idx="1950">
                  <c:v>519.99999999999102</c:v>
                </c:pt>
                <c:pt idx="1951">
                  <c:v>520.26666666665767</c:v>
                </c:pt>
                <c:pt idx="1952">
                  <c:v>520.53333333332432</c:v>
                </c:pt>
                <c:pt idx="1953">
                  <c:v>520.79999999999097</c:v>
                </c:pt>
                <c:pt idx="1954">
                  <c:v>521.06666666665762</c:v>
                </c:pt>
                <c:pt idx="1955">
                  <c:v>521.33333333332428</c:v>
                </c:pt>
                <c:pt idx="1956">
                  <c:v>521.59999999999093</c:v>
                </c:pt>
                <c:pt idx="1957">
                  <c:v>521.86666666665758</c:v>
                </c:pt>
                <c:pt idx="1958">
                  <c:v>522.13333333332423</c:v>
                </c:pt>
                <c:pt idx="1959">
                  <c:v>522.39999999999088</c:v>
                </c:pt>
                <c:pt idx="1960">
                  <c:v>522.66666666665753</c:v>
                </c:pt>
                <c:pt idx="1961">
                  <c:v>522.93333333332419</c:v>
                </c:pt>
                <c:pt idx="1962">
                  <c:v>523.19999999999084</c:v>
                </c:pt>
                <c:pt idx="1963">
                  <c:v>523.46666666665749</c:v>
                </c:pt>
                <c:pt idx="1964">
                  <c:v>523.73333333332414</c:v>
                </c:pt>
                <c:pt idx="1965">
                  <c:v>523.99999999999079</c:v>
                </c:pt>
                <c:pt idx="1966">
                  <c:v>524.26666666665744</c:v>
                </c:pt>
                <c:pt idx="1967">
                  <c:v>524.53333333332409</c:v>
                </c:pt>
                <c:pt idx="1968">
                  <c:v>524.79999999999075</c:v>
                </c:pt>
                <c:pt idx="1969">
                  <c:v>525.0666666666574</c:v>
                </c:pt>
                <c:pt idx="1970">
                  <c:v>525.33333333332405</c:v>
                </c:pt>
                <c:pt idx="1971">
                  <c:v>525.5999999999907</c:v>
                </c:pt>
                <c:pt idx="1972">
                  <c:v>525.86666666665735</c:v>
                </c:pt>
                <c:pt idx="1973">
                  <c:v>526.133333333324</c:v>
                </c:pt>
                <c:pt idx="1974">
                  <c:v>526.39999999999065</c:v>
                </c:pt>
                <c:pt idx="1975">
                  <c:v>526.66666666665731</c:v>
                </c:pt>
                <c:pt idx="1976">
                  <c:v>526.93333333332396</c:v>
                </c:pt>
                <c:pt idx="1977">
                  <c:v>527.19999999999061</c:v>
                </c:pt>
                <c:pt idx="1978">
                  <c:v>527.46666666665726</c:v>
                </c:pt>
                <c:pt idx="1979">
                  <c:v>527.73333333332391</c:v>
                </c:pt>
                <c:pt idx="1980">
                  <c:v>527.99999999999056</c:v>
                </c:pt>
                <c:pt idx="1981">
                  <c:v>528.26666666665722</c:v>
                </c:pt>
                <c:pt idx="1982">
                  <c:v>528.53333333332387</c:v>
                </c:pt>
                <c:pt idx="1983">
                  <c:v>528.79999999999052</c:v>
                </c:pt>
                <c:pt idx="1984">
                  <c:v>529.06666666665717</c:v>
                </c:pt>
                <c:pt idx="1985">
                  <c:v>529.33333333332382</c:v>
                </c:pt>
                <c:pt idx="1986">
                  <c:v>529.59999999999047</c:v>
                </c:pt>
                <c:pt idx="1987">
                  <c:v>529.86666666665712</c:v>
                </c:pt>
                <c:pt idx="1988">
                  <c:v>530.13333333332378</c:v>
                </c:pt>
                <c:pt idx="1989">
                  <c:v>530.39999999999043</c:v>
                </c:pt>
                <c:pt idx="1990">
                  <c:v>530.66666666665708</c:v>
                </c:pt>
                <c:pt idx="1991">
                  <c:v>530.93333333332373</c:v>
                </c:pt>
                <c:pt idx="1992">
                  <c:v>531.19999999999038</c:v>
                </c:pt>
                <c:pt idx="1993">
                  <c:v>531.46666666665703</c:v>
                </c:pt>
                <c:pt idx="1994">
                  <c:v>531.73333333332369</c:v>
                </c:pt>
                <c:pt idx="1995">
                  <c:v>531.99999999999034</c:v>
                </c:pt>
                <c:pt idx="1996">
                  <c:v>532.26666666665699</c:v>
                </c:pt>
                <c:pt idx="1997">
                  <c:v>532.53333333332364</c:v>
                </c:pt>
                <c:pt idx="1998">
                  <c:v>532.79999999999029</c:v>
                </c:pt>
                <c:pt idx="1999">
                  <c:v>533.06666666665694</c:v>
                </c:pt>
                <c:pt idx="2000">
                  <c:v>533.33333333332359</c:v>
                </c:pt>
                <c:pt idx="2001">
                  <c:v>533.59999999999025</c:v>
                </c:pt>
                <c:pt idx="2002">
                  <c:v>533.8666666666569</c:v>
                </c:pt>
                <c:pt idx="2003">
                  <c:v>534.13333333332355</c:v>
                </c:pt>
                <c:pt idx="2004">
                  <c:v>534.3999999999902</c:v>
                </c:pt>
                <c:pt idx="2005">
                  <c:v>534.66666666665685</c:v>
                </c:pt>
                <c:pt idx="2006">
                  <c:v>534.9333333333235</c:v>
                </c:pt>
                <c:pt idx="2007">
                  <c:v>535.19999999999015</c:v>
                </c:pt>
                <c:pt idx="2008">
                  <c:v>535.46666666665681</c:v>
                </c:pt>
                <c:pt idx="2009">
                  <c:v>535.73333333332346</c:v>
                </c:pt>
                <c:pt idx="2010">
                  <c:v>535.99999999999011</c:v>
                </c:pt>
                <c:pt idx="2011">
                  <c:v>536.26666666665676</c:v>
                </c:pt>
                <c:pt idx="2012">
                  <c:v>536.53333333332341</c:v>
                </c:pt>
                <c:pt idx="2013">
                  <c:v>536.79999999999006</c:v>
                </c:pt>
                <c:pt idx="2014">
                  <c:v>537.06666666665672</c:v>
                </c:pt>
                <c:pt idx="2015">
                  <c:v>537.33333333332337</c:v>
                </c:pt>
                <c:pt idx="2016">
                  <c:v>537.59999999999002</c:v>
                </c:pt>
                <c:pt idx="2017">
                  <c:v>537.86666666665667</c:v>
                </c:pt>
                <c:pt idx="2018">
                  <c:v>538.13333333332332</c:v>
                </c:pt>
                <c:pt idx="2019">
                  <c:v>538.39999999998997</c:v>
                </c:pt>
                <c:pt idx="2020">
                  <c:v>538.66666666665662</c:v>
                </c:pt>
                <c:pt idx="2021">
                  <c:v>538.93333333332328</c:v>
                </c:pt>
                <c:pt idx="2022">
                  <c:v>539.19999999998993</c:v>
                </c:pt>
                <c:pt idx="2023">
                  <c:v>539.46666666665658</c:v>
                </c:pt>
                <c:pt idx="2024">
                  <c:v>539.73333333332323</c:v>
                </c:pt>
                <c:pt idx="2025">
                  <c:v>539.99999999998988</c:v>
                </c:pt>
                <c:pt idx="2026">
                  <c:v>540.26666666665653</c:v>
                </c:pt>
                <c:pt idx="2027">
                  <c:v>540.53333333332318</c:v>
                </c:pt>
                <c:pt idx="2028">
                  <c:v>540.79999999998984</c:v>
                </c:pt>
                <c:pt idx="2029">
                  <c:v>541.06666666665649</c:v>
                </c:pt>
                <c:pt idx="2030">
                  <c:v>541.33333333332314</c:v>
                </c:pt>
                <c:pt idx="2031">
                  <c:v>541.59999999998979</c:v>
                </c:pt>
                <c:pt idx="2032">
                  <c:v>541.86666666665644</c:v>
                </c:pt>
                <c:pt idx="2033">
                  <c:v>542.13333333332309</c:v>
                </c:pt>
                <c:pt idx="2034">
                  <c:v>542.39999999998975</c:v>
                </c:pt>
                <c:pt idx="2035">
                  <c:v>542.6666666666564</c:v>
                </c:pt>
                <c:pt idx="2036">
                  <c:v>542.93333333332305</c:v>
                </c:pt>
                <c:pt idx="2037">
                  <c:v>543.1999999999897</c:v>
                </c:pt>
                <c:pt idx="2038">
                  <c:v>543.46666666665635</c:v>
                </c:pt>
                <c:pt idx="2039">
                  <c:v>543.733333333323</c:v>
                </c:pt>
                <c:pt idx="2040">
                  <c:v>543.99999999998965</c:v>
                </c:pt>
                <c:pt idx="2041">
                  <c:v>544.26666666665631</c:v>
                </c:pt>
                <c:pt idx="2042">
                  <c:v>544.53333333332296</c:v>
                </c:pt>
                <c:pt idx="2043">
                  <c:v>544.79999999998961</c:v>
                </c:pt>
                <c:pt idx="2044">
                  <c:v>545.06666666665626</c:v>
                </c:pt>
                <c:pt idx="2045">
                  <c:v>545.33333333332291</c:v>
                </c:pt>
                <c:pt idx="2046">
                  <c:v>545.59999999998956</c:v>
                </c:pt>
                <c:pt idx="2047">
                  <c:v>545.86666666665622</c:v>
                </c:pt>
                <c:pt idx="2048">
                  <c:v>546.13333333332287</c:v>
                </c:pt>
                <c:pt idx="2049">
                  <c:v>546.39999999998952</c:v>
                </c:pt>
                <c:pt idx="2050">
                  <c:v>546.66666666665617</c:v>
                </c:pt>
                <c:pt idx="2051">
                  <c:v>546.93333333332282</c:v>
                </c:pt>
                <c:pt idx="2052">
                  <c:v>547.19999999998947</c:v>
                </c:pt>
                <c:pt idx="2053">
                  <c:v>547.46666666665612</c:v>
                </c:pt>
                <c:pt idx="2054">
                  <c:v>547.73333333332278</c:v>
                </c:pt>
                <c:pt idx="2055">
                  <c:v>547.99999999998943</c:v>
                </c:pt>
                <c:pt idx="2056">
                  <c:v>548.26666666665608</c:v>
                </c:pt>
                <c:pt idx="2057">
                  <c:v>548.53333333332273</c:v>
                </c:pt>
                <c:pt idx="2058">
                  <c:v>548.79999999998938</c:v>
                </c:pt>
                <c:pt idx="2059">
                  <c:v>549.06666666665603</c:v>
                </c:pt>
                <c:pt idx="2060">
                  <c:v>549.33333333332268</c:v>
                </c:pt>
                <c:pt idx="2061">
                  <c:v>549.59999999998934</c:v>
                </c:pt>
                <c:pt idx="2062">
                  <c:v>549.86666666665599</c:v>
                </c:pt>
                <c:pt idx="2063">
                  <c:v>550.13333333332264</c:v>
                </c:pt>
                <c:pt idx="2064">
                  <c:v>550.39999999998929</c:v>
                </c:pt>
                <c:pt idx="2065">
                  <c:v>550.66666666665594</c:v>
                </c:pt>
                <c:pt idx="2066">
                  <c:v>550.93333333332259</c:v>
                </c:pt>
                <c:pt idx="2067">
                  <c:v>551.19999999998925</c:v>
                </c:pt>
                <c:pt idx="2068">
                  <c:v>551.4666666666559</c:v>
                </c:pt>
                <c:pt idx="2069">
                  <c:v>551.73333333332255</c:v>
                </c:pt>
                <c:pt idx="2070">
                  <c:v>551.9999999999892</c:v>
                </c:pt>
                <c:pt idx="2071">
                  <c:v>552.26666666665585</c:v>
                </c:pt>
                <c:pt idx="2072">
                  <c:v>552.5333333333225</c:v>
                </c:pt>
                <c:pt idx="2073">
                  <c:v>552.79999999998915</c:v>
                </c:pt>
                <c:pt idx="2074">
                  <c:v>553.06666666665581</c:v>
                </c:pt>
                <c:pt idx="2075">
                  <c:v>553.33333333332246</c:v>
                </c:pt>
                <c:pt idx="2076">
                  <c:v>553.59999999998911</c:v>
                </c:pt>
                <c:pt idx="2077">
                  <c:v>553.86666666665576</c:v>
                </c:pt>
                <c:pt idx="2078">
                  <c:v>554.13333333332241</c:v>
                </c:pt>
                <c:pt idx="2079">
                  <c:v>554.39999999998906</c:v>
                </c:pt>
                <c:pt idx="2080">
                  <c:v>554.66666666665571</c:v>
                </c:pt>
                <c:pt idx="2081">
                  <c:v>554.93333333332237</c:v>
                </c:pt>
                <c:pt idx="2082">
                  <c:v>555.19999999998902</c:v>
                </c:pt>
                <c:pt idx="2083">
                  <c:v>555.46666666665567</c:v>
                </c:pt>
                <c:pt idx="2084">
                  <c:v>555.73333333332232</c:v>
                </c:pt>
                <c:pt idx="2085">
                  <c:v>555.99999999998897</c:v>
                </c:pt>
                <c:pt idx="2086">
                  <c:v>556.26666666665562</c:v>
                </c:pt>
                <c:pt idx="2087">
                  <c:v>556.53333333332228</c:v>
                </c:pt>
                <c:pt idx="2088">
                  <c:v>556.79999999998893</c:v>
                </c:pt>
                <c:pt idx="2089">
                  <c:v>557.06666666665558</c:v>
                </c:pt>
                <c:pt idx="2090">
                  <c:v>557.33333333332223</c:v>
                </c:pt>
                <c:pt idx="2091">
                  <c:v>557.59999999998888</c:v>
                </c:pt>
                <c:pt idx="2092">
                  <c:v>557.86666666665553</c:v>
                </c:pt>
                <c:pt idx="2093">
                  <c:v>558.13333333332218</c:v>
                </c:pt>
                <c:pt idx="2094">
                  <c:v>558.39999999998884</c:v>
                </c:pt>
                <c:pt idx="2095">
                  <c:v>558.66666666665549</c:v>
                </c:pt>
                <c:pt idx="2096">
                  <c:v>558.93333333332214</c:v>
                </c:pt>
                <c:pt idx="2097">
                  <c:v>559.19999999998879</c:v>
                </c:pt>
                <c:pt idx="2098">
                  <c:v>559.46666666665544</c:v>
                </c:pt>
                <c:pt idx="2099">
                  <c:v>559.73333333332209</c:v>
                </c:pt>
                <c:pt idx="2100">
                  <c:v>559.99999999998875</c:v>
                </c:pt>
                <c:pt idx="2101">
                  <c:v>560.2666666666554</c:v>
                </c:pt>
                <c:pt idx="2102">
                  <c:v>560.53333333332205</c:v>
                </c:pt>
                <c:pt idx="2103">
                  <c:v>560.7999999999887</c:v>
                </c:pt>
                <c:pt idx="2104">
                  <c:v>561.06666666665535</c:v>
                </c:pt>
                <c:pt idx="2105">
                  <c:v>561.333333333322</c:v>
                </c:pt>
                <c:pt idx="2106">
                  <c:v>561.59999999998865</c:v>
                </c:pt>
                <c:pt idx="2107">
                  <c:v>561.86666666665531</c:v>
                </c:pt>
                <c:pt idx="2108">
                  <c:v>562.13333333332196</c:v>
                </c:pt>
                <c:pt idx="2109">
                  <c:v>562.39999999998861</c:v>
                </c:pt>
                <c:pt idx="2110">
                  <c:v>562.66666666665526</c:v>
                </c:pt>
                <c:pt idx="2111">
                  <c:v>562.93333333332191</c:v>
                </c:pt>
                <c:pt idx="2112">
                  <c:v>563.19999999998856</c:v>
                </c:pt>
                <c:pt idx="2113">
                  <c:v>563.46666666665521</c:v>
                </c:pt>
                <c:pt idx="2114">
                  <c:v>563.73333333332187</c:v>
                </c:pt>
                <c:pt idx="2115">
                  <c:v>563.99999999998852</c:v>
                </c:pt>
                <c:pt idx="2116">
                  <c:v>564.26666666665517</c:v>
                </c:pt>
                <c:pt idx="2117">
                  <c:v>564.53333333332182</c:v>
                </c:pt>
                <c:pt idx="2118">
                  <c:v>564.79999999998847</c:v>
                </c:pt>
                <c:pt idx="2119">
                  <c:v>565.06666666665512</c:v>
                </c:pt>
                <c:pt idx="2120">
                  <c:v>565.33333333332178</c:v>
                </c:pt>
                <c:pt idx="2121">
                  <c:v>565.59999999998843</c:v>
                </c:pt>
                <c:pt idx="2122">
                  <c:v>565.86666666665508</c:v>
                </c:pt>
                <c:pt idx="2123">
                  <c:v>566.13333333332173</c:v>
                </c:pt>
                <c:pt idx="2124">
                  <c:v>566.39999999998838</c:v>
                </c:pt>
                <c:pt idx="2125">
                  <c:v>566.66666666665503</c:v>
                </c:pt>
                <c:pt idx="2126">
                  <c:v>566.93333333332168</c:v>
                </c:pt>
                <c:pt idx="2127">
                  <c:v>567.19999999998834</c:v>
                </c:pt>
                <c:pt idx="2128">
                  <c:v>567.46666666665499</c:v>
                </c:pt>
                <c:pt idx="2129">
                  <c:v>567.73333333332164</c:v>
                </c:pt>
                <c:pt idx="2130">
                  <c:v>567.99999999998829</c:v>
                </c:pt>
                <c:pt idx="2131">
                  <c:v>568.26666666665494</c:v>
                </c:pt>
                <c:pt idx="2132">
                  <c:v>568.53333333332159</c:v>
                </c:pt>
                <c:pt idx="2133">
                  <c:v>568.79999999998824</c:v>
                </c:pt>
                <c:pt idx="2134">
                  <c:v>569.0666666666549</c:v>
                </c:pt>
                <c:pt idx="2135">
                  <c:v>569.33333333332155</c:v>
                </c:pt>
                <c:pt idx="2136">
                  <c:v>569.5999999999882</c:v>
                </c:pt>
                <c:pt idx="2137">
                  <c:v>569.86666666665485</c:v>
                </c:pt>
                <c:pt idx="2138">
                  <c:v>570.1333333333215</c:v>
                </c:pt>
                <c:pt idx="2139">
                  <c:v>570.39999999998815</c:v>
                </c:pt>
                <c:pt idx="2140">
                  <c:v>570.66666666665481</c:v>
                </c:pt>
                <c:pt idx="2141">
                  <c:v>570.93333333332146</c:v>
                </c:pt>
                <c:pt idx="2142">
                  <c:v>571.19999999998811</c:v>
                </c:pt>
                <c:pt idx="2143">
                  <c:v>571.46666666665476</c:v>
                </c:pt>
                <c:pt idx="2144">
                  <c:v>571.73333333332141</c:v>
                </c:pt>
                <c:pt idx="2145">
                  <c:v>571.99999999998806</c:v>
                </c:pt>
                <c:pt idx="2146">
                  <c:v>572.26666666665471</c:v>
                </c:pt>
                <c:pt idx="2147">
                  <c:v>572.53333333332137</c:v>
                </c:pt>
                <c:pt idx="2148">
                  <c:v>572.79999999998802</c:v>
                </c:pt>
                <c:pt idx="2149">
                  <c:v>573.06666666665467</c:v>
                </c:pt>
                <c:pt idx="2150">
                  <c:v>573.33333333332132</c:v>
                </c:pt>
                <c:pt idx="2151">
                  <c:v>573.59999999998797</c:v>
                </c:pt>
                <c:pt idx="2152">
                  <c:v>573.86666666665462</c:v>
                </c:pt>
                <c:pt idx="2153">
                  <c:v>574.13333333332127</c:v>
                </c:pt>
                <c:pt idx="2154">
                  <c:v>574.39999999998793</c:v>
                </c:pt>
                <c:pt idx="2155">
                  <c:v>574.66666666665458</c:v>
                </c:pt>
                <c:pt idx="2156">
                  <c:v>574.93333333332123</c:v>
                </c:pt>
                <c:pt idx="2157">
                  <c:v>575.19999999998788</c:v>
                </c:pt>
                <c:pt idx="2158">
                  <c:v>575.46666666665453</c:v>
                </c:pt>
                <c:pt idx="2159">
                  <c:v>575.73333333332118</c:v>
                </c:pt>
                <c:pt idx="2160">
                  <c:v>575.99999999998784</c:v>
                </c:pt>
                <c:pt idx="2161">
                  <c:v>576.26666666665449</c:v>
                </c:pt>
                <c:pt idx="2162">
                  <c:v>576.53333333332114</c:v>
                </c:pt>
                <c:pt idx="2163">
                  <c:v>576.79999999998779</c:v>
                </c:pt>
                <c:pt idx="2164">
                  <c:v>577.06666666665444</c:v>
                </c:pt>
                <c:pt idx="2165">
                  <c:v>577.33333333332109</c:v>
                </c:pt>
                <c:pt idx="2166">
                  <c:v>577.59999999998774</c:v>
                </c:pt>
                <c:pt idx="2167">
                  <c:v>577.8666666666544</c:v>
                </c:pt>
                <c:pt idx="2168">
                  <c:v>578.13333333332105</c:v>
                </c:pt>
                <c:pt idx="2169">
                  <c:v>578.3999999999877</c:v>
                </c:pt>
                <c:pt idx="2170">
                  <c:v>578.66666666665435</c:v>
                </c:pt>
                <c:pt idx="2171">
                  <c:v>578.933333333321</c:v>
                </c:pt>
                <c:pt idx="2172">
                  <c:v>579.19999999998765</c:v>
                </c:pt>
                <c:pt idx="2173">
                  <c:v>579.46666666665431</c:v>
                </c:pt>
                <c:pt idx="2174">
                  <c:v>579.73333333332096</c:v>
                </c:pt>
                <c:pt idx="2175">
                  <c:v>579.99999999998761</c:v>
                </c:pt>
                <c:pt idx="2176">
                  <c:v>580.26666666665426</c:v>
                </c:pt>
                <c:pt idx="2177">
                  <c:v>580.53333333332091</c:v>
                </c:pt>
                <c:pt idx="2178">
                  <c:v>580.79999999998756</c:v>
                </c:pt>
                <c:pt idx="2179">
                  <c:v>581.06666666665421</c:v>
                </c:pt>
                <c:pt idx="2180">
                  <c:v>581.33333333332087</c:v>
                </c:pt>
                <c:pt idx="2181">
                  <c:v>581.59999999998752</c:v>
                </c:pt>
                <c:pt idx="2182">
                  <c:v>581.86666666665417</c:v>
                </c:pt>
                <c:pt idx="2183">
                  <c:v>582.13333333332082</c:v>
                </c:pt>
                <c:pt idx="2184">
                  <c:v>582.39999999998747</c:v>
                </c:pt>
                <c:pt idx="2185">
                  <c:v>582.66666666665412</c:v>
                </c:pt>
                <c:pt idx="2186">
                  <c:v>582.93333333332077</c:v>
                </c:pt>
                <c:pt idx="2187">
                  <c:v>583.19999999998743</c:v>
                </c:pt>
                <c:pt idx="2188">
                  <c:v>583.46666666665408</c:v>
                </c:pt>
                <c:pt idx="2189">
                  <c:v>583.73333333332073</c:v>
                </c:pt>
                <c:pt idx="2190">
                  <c:v>583.99999999998738</c:v>
                </c:pt>
                <c:pt idx="2191">
                  <c:v>584.26666666665403</c:v>
                </c:pt>
                <c:pt idx="2192">
                  <c:v>584.53333333332068</c:v>
                </c:pt>
                <c:pt idx="2193">
                  <c:v>584.79999999998734</c:v>
                </c:pt>
                <c:pt idx="2194">
                  <c:v>585.06666666665399</c:v>
                </c:pt>
                <c:pt idx="2195">
                  <c:v>585.33333333332064</c:v>
                </c:pt>
                <c:pt idx="2196">
                  <c:v>585.59999999998729</c:v>
                </c:pt>
                <c:pt idx="2197">
                  <c:v>585.86666666665394</c:v>
                </c:pt>
                <c:pt idx="2198">
                  <c:v>586.13333333332059</c:v>
                </c:pt>
                <c:pt idx="2199">
                  <c:v>586.39999999998724</c:v>
                </c:pt>
                <c:pt idx="2200">
                  <c:v>586.6666666666539</c:v>
                </c:pt>
                <c:pt idx="2201">
                  <c:v>586.93333333332055</c:v>
                </c:pt>
                <c:pt idx="2202">
                  <c:v>587.1999999999872</c:v>
                </c:pt>
                <c:pt idx="2203">
                  <c:v>587.46666666665385</c:v>
                </c:pt>
                <c:pt idx="2204">
                  <c:v>587.7333333333205</c:v>
                </c:pt>
                <c:pt idx="2205">
                  <c:v>587.99999999998715</c:v>
                </c:pt>
                <c:pt idx="2206">
                  <c:v>588.2666666666538</c:v>
                </c:pt>
                <c:pt idx="2207">
                  <c:v>588.53333333332046</c:v>
                </c:pt>
                <c:pt idx="2208">
                  <c:v>588.79999999998711</c:v>
                </c:pt>
                <c:pt idx="2209">
                  <c:v>589.06666666665376</c:v>
                </c:pt>
                <c:pt idx="2210">
                  <c:v>589.33333333332041</c:v>
                </c:pt>
                <c:pt idx="2211">
                  <c:v>589.59999999998706</c:v>
                </c:pt>
                <c:pt idx="2212">
                  <c:v>589.86666666665371</c:v>
                </c:pt>
                <c:pt idx="2213">
                  <c:v>590.13333333332037</c:v>
                </c:pt>
                <c:pt idx="2214">
                  <c:v>590.39999999998702</c:v>
                </c:pt>
                <c:pt idx="2215">
                  <c:v>590.66666666665367</c:v>
                </c:pt>
                <c:pt idx="2216">
                  <c:v>590.93333333332032</c:v>
                </c:pt>
                <c:pt idx="2217">
                  <c:v>591.19999999998697</c:v>
                </c:pt>
                <c:pt idx="2218">
                  <c:v>591.46666666665362</c:v>
                </c:pt>
                <c:pt idx="2219">
                  <c:v>591.73333333332027</c:v>
                </c:pt>
                <c:pt idx="2220">
                  <c:v>591.99999999998693</c:v>
                </c:pt>
                <c:pt idx="2221">
                  <c:v>592.26666666665358</c:v>
                </c:pt>
                <c:pt idx="2222">
                  <c:v>592.53333333332023</c:v>
                </c:pt>
                <c:pt idx="2223">
                  <c:v>592.79999999998688</c:v>
                </c:pt>
                <c:pt idx="2224">
                  <c:v>593.06666666665353</c:v>
                </c:pt>
                <c:pt idx="2225">
                  <c:v>593.33333333332018</c:v>
                </c:pt>
                <c:pt idx="2226">
                  <c:v>593.59999999998684</c:v>
                </c:pt>
                <c:pt idx="2227">
                  <c:v>593.86666666665349</c:v>
                </c:pt>
                <c:pt idx="2228">
                  <c:v>594.13333333332014</c:v>
                </c:pt>
                <c:pt idx="2229">
                  <c:v>594.39999999998679</c:v>
                </c:pt>
                <c:pt idx="2230">
                  <c:v>594.66666666665344</c:v>
                </c:pt>
                <c:pt idx="2231">
                  <c:v>594.93333333332009</c:v>
                </c:pt>
                <c:pt idx="2232">
                  <c:v>595.19999999998674</c:v>
                </c:pt>
                <c:pt idx="2233">
                  <c:v>595.4666666666534</c:v>
                </c:pt>
                <c:pt idx="2234">
                  <c:v>595.73333333332005</c:v>
                </c:pt>
                <c:pt idx="2235">
                  <c:v>595.9999999999867</c:v>
                </c:pt>
                <c:pt idx="2236">
                  <c:v>596.26666666665335</c:v>
                </c:pt>
                <c:pt idx="2237">
                  <c:v>596.53333333332</c:v>
                </c:pt>
                <c:pt idx="2238">
                  <c:v>596.79999999998665</c:v>
                </c:pt>
                <c:pt idx="2239">
                  <c:v>597.0666666666533</c:v>
                </c:pt>
                <c:pt idx="2240">
                  <c:v>597.33333333331996</c:v>
                </c:pt>
                <c:pt idx="2241">
                  <c:v>597.59999999998661</c:v>
                </c:pt>
                <c:pt idx="2242">
                  <c:v>597.86666666665326</c:v>
                </c:pt>
                <c:pt idx="2243">
                  <c:v>598.13333333331991</c:v>
                </c:pt>
                <c:pt idx="2244">
                  <c:v>598.39999999998656</c:v>
                </c:pt>
                <c:pt idx="2245">
                  <c:v>598.66666666665321</c:v>
                </c:pt>
                <c:pt idx="2246">
                  <c:v>598.93333333331987</c:v>
                </c:pt>
                <c:pt idx="2247">
                  <c:v>599.19999999998652</c:v>
                </c:pt>
                <c:pt idx="2248">
                  <c:v>599.46666666665317</c:v>
                </c:pt>
                <c:pt idx="2249">
                  <c:v>599.73333333331982</c:v>
                </c:pt>
                <c:pt idx="2250">
                  <c:v>599.99999999998647</c:v>
                </c:pt>
                <c:pt idx="2251">
                  <c:v>600.26666666665312</c:v>
                </c:pt>
                <c:pt idx="2252">
                  <c:v>600.53333333331977</c:v>
                </c:pt>
                <c:pt idx="2253">
                  <c:v>600.79999999998643</c:v>
                </c:pt>
                <c:pt idx="2254">
                  <c:v>601.06666666665308</c:v>
                </c:pt>
                <c:pt idx="2255">
                  <c:v>601.33333333331973</c:v>
                </c:pt>
                <c:pt idx="2256">
                  <c:v>601.59999999998638</c:v>
                </c:pt>
                <c:pt idx="2257">
                  <c:v>601.86666666665303</c:v>
                </c:pt>
                <c:pt idx="2258">
                  <c:v>602.13333333331968</c:v>
                </c:pt>
                <c:pt idx="2259">
                  <c:v>602.39999999998633</c:v>
                </c:pt>
                <c:pt idx="2260">
                  <c:v>602.66666666665299</c:v>
                </c:pt>
                <c:pt idx="2261">
                  <c:v>602.93333333331964</c:v>
                </c:pt>
                <c:pt idx="2262">
                  <c:v>603.19999999998629</c:v>
                </c:pt>
                <c:pt idx="2263">
                  <c:v>603.46666666665294</c:v>
                </c:pt>
                <c:pt idx="2264">
                  <c:v>603.73333333331959</c:v>
                </c:pt>
                <c:pt idx="2265">
                  <c:v>603.99999999998624</c:v>
                </c:pt>
                <c:pt idx="2266">
                  <c:v>604.2666666666529</c:v>
                </c:pt>
                <c:pt idx="2267">
                  <c:v>604.53333333331955</c:v>
                </c:pt>
                <c:pt idx="2268">
                  <c:v>604.7999999999862</c:v>
                </c:pt>
                <c:pt idx="2269">
                  <c:v>605.06666666665285</c:v>
                </c:pt>
                <c:pt idx="2270">
                  <c:v>605.3333333333195</c:v>
                </c:pt>
                <c:pt idx="2271">
                  <c:v>605.59999999998615</c:v>
                </c:pt>
                <c:pt idx="2272">
                  <c:v>605.8666666666528</c:v>
                </c:pt>
                <c:pt idx="2273">
                  <c:v>606.13333333331946</c:v>
                </c:pt>
                <c:pt idx="2274">
                  <c:v>606.39999999998611</c:v>
                </c:pt>
                <c:pt idx="2275">
                  <c:v>606.66666666665276</c:v>
                </c:pt>
                <c:pt idx="2276">
                  <c:v>606.93333333331941</c:v>
                </c:pt>
                <c:pt idx="2277">
                  <c:v>607.19999999998606</c:v>
                </c:pt>
                <c:pt idx="2278">
                  <c:v>607.46666666665271</c:v>
                </c:pt>
                <c:pt idx="2279">
                  <c:v>607.73333333331937</c:v>
                </c:pt>
                <c:pt idx="2280">
                  <c:v>607.99999999998602</c:v>
                </c:pt>
                <c:pt idx="2281">
                  <c:v>608.26666666665267</c:v>
                </c:pt>
                <c:pt idx="2282">
                  <c:v>608.53333333331932</c:v>
                </c:pt>
                <c:pt idx="2283">
                  <c:v>608.79999999998597</c:v>
                </c:pt>
                <c:pt idx="2284">
                  <c:v>609.06666666665262</c:v>
                </c:pt>
                <c:pt idx="2285">
                  <c:v>609.33333333331927</c:v>
                </c:pt>
                <c:pt idx="2286">
                  <c:v>609.59999999998593</c:v>
                </c:pt>
                <c:pt idx="2287">
                  <c:v>609.86666666665258</c:v>
                </c:pt>
                <c:pt idx="2288">
                  <c:v>610.13333333331923</c:v>
                </c:pt>
                <c:pt idx="2289">
                  <c:v>610.39999999998588</c:v>
                </c:pt>
                <c:pt idx="2290">
                  <c:v>610.66666666665253</c:v>
                </c:pt>
                <c:pt idx="2291">
                  <c:v>610.93333333331918</c:v>
                </c:pt>
                <c:pt idx="2292">
                  <c:v>611.19999999998583</c:v>
                </c:pt>
                <c:pt idx="2293">
                  <c:v>611.46666666665249</c:v>
                </c:pt>
                <c:pt idx="2294">
                  <c:v>611.73333333331914</c:v>
                </c:pt>
                <c:pt idx="2295">
                  <c:v>611.99999999998579</c:v>
                </c:pt>
                <c:pt idx="2296">
                  <c:v>612.26666666665244</c:v>
                </c:pt>
                <c:pt idx="2297">
                  <c:v>612.53333333331909</c:v>
                </c:pt>
                <c:pt idx="2298">
                  <c:v>612.79999999998574</c:v>
                </c:pt>
                <c:pt idx="2299">
                  <c:v>613.0666666666524</c:v>
                </c:pt>
                <c:pt idx="2300">
                  <c:v>613.33333333331905</c:v>
                </c:pt>
                <c:pt idx="2301">
                  <c:v>613.5999999999857</c:v>
                </c:pt>
                <c:pt idx="2302">
                  <c:v>613.86666666665235</c:v>
                </c:pt>
                <c:pt idx="2303">
                  <c:v>614.133333333319</c:v>
                </c:pt>
                <c:pt idx="2304">
                  <c:v>614.39999999998565</c:v>
                </c:pt>
                <c:pt idx="2305">
                  <c:v>614.6666666666523</c:v>
                </c:pt>
                <c:pt idx="2306">
                  <c:v>614.93333333331896</c:v>
                </c:pt>
                <c:pt idx="2307">
                  <c:v>615.19999999998561</c:v>
                </c:pt>
                <c:pt idx="2308">
                  <c:v>615.46666666665226</c:v>
                </c:pt>
                <c:pt idx="2309">
                  <c:v>615.73333333331891</c:v>
                </c:pt>
                <c:pt idx="2310">
                  <c:v>615.99999999998556</c:v>
                </c:pt>
                <c:pt idx="2311">
                  <c:v>616.26666666665221</c:v>
                </c:pt>
                <c:pt idx="2312">
                  <c:v>616.53333333331886</c:v>
                </c:pt>
                <c:pt idx="2313">
                  <c:v>616.79999999998552</c:v>
                </c:pt>
                <c:pt idx="2314">
                  <c:v>617.06666666665217</c:v>
                </c:pt>
                <c:pt idx="2315">
                  <c:v>617.33333333331882</c:v>
                </c:pt>
                <c:pt idx="2316">
                  <c:v>617.59999999998547</c:v>
                </c:pt>
                <c:pt idx="2317">
                  <c:v>617.86666666665212</c:v>
                </c:pt>
                <c:pt idx="2318">
                  <c:v>618.13333333331877</c:v>
                </c:pt>
                <c:pt idx="2319">
                  <c:v>618.39999999998543</c:v>
                </c:pt>
                <c:pt idx="2320">
                  <c:v>618.66666666665208</c:v>
                </c:pt>
                <c:pt idx="2321">
                  <c:v>618.93333333331873</c:v>
                </c:pt>
                <c:pt idx="2322">
                  <c:v>619.19999999998538</c:v>
                </c:pt>
                <c:pt idx="2323">
                  <c:v>619.46666666665203</c:v>
                </c:pt>
                <c:pt idx="2324">
                  <c:v>619.73333333331868</c:v>
                </c:pt>
                <c:pt idx="2325">
                  <c:v>619.99999999998533</c:v>
                </c:pt>
                <c:pt idx="2326">
                  <c:v>620.26666666665199</c:v>
                </c:pt>
                <c:pt idx="2327">
                  <c:v>620.53333333331864</c:v>
                </c:pt>
                <c:pt idx="2328">
                  <c:v>620.79999999998529</c:v>
                </c:pt>
                <c:pt idx="2329">
                  <c:v>621.06666666665194</c:v>
                </c:pt>
                <c:pt idx="2330">
                  <c:v>621.33333333331859</c:v>
                </c:pt>
                <c:pt idx="2331">
                  <c:v>621.59999999998524</c:v>
                </c:pt>
                <c:pt idx="2332">
                  <c:v>621.86666666665189</c:v>
                </c:pt>
                <c:pt idx="2333">
                  <c:v>622.13333333331855</c:v>
                </c:pt>
                <c:pt idx="2334">
                  <c:v>622.3999999999852</c:v>
                </c:pt>
                <c:pt idx="2335">
                  <c:v>622.66666666665185</c:v>
                </c:pt>
                <c:pt idx="2336">
                  <c:v>622.9333333333185</c:v>
                </c:pt>
                <c:pt idx="2337">
                  <c:v>623.19999999998515</c:v>
                </c:pt>
                <c:pt idx="2338">
                  <c:v>623.4666666666518</c:v>
                </c:pt>
                <c:pt idx="2339">
                  <c:v>623.73333333331846</c:v>
                </c:pt>
                <c:pt idx="2340">
                  <c:v>623.99999999998511</c:v>
                </c:pt>
                <c:pt idx="2341">
                  <c:v>624.26666666665176</c:v>
                </c:pt>
                <c:pt idx="2342">
                  <c:v>624.53333333331841</c:v>
                </c:pt>
                <c:pt idx="2343">
                  <c:v>624.79999999998506</c:v>
                </c:pt>
                <c:pt idx="2344">
                  <c:v>625.06666666665171</c:v>
                </c:pt>
                <c:pt idx="2345">
                  <c:v>625.33333333331836</c:v>
                </c:pt>
                <c:pt idx="2346">
                  <c:v>625.59999999998502</c:v>
                </c:pt>
                <c:pt idx="2347">
                  <c:v>625.86666666665167</c:v>
                </c:pt>
                <c:pt idx="2348">
                  <c:v>626.13333333331832</c:v>
                </c:pt>
                <c:pt idx="2349">
                  <c:v>626.39999999998497</c:v>
                </c:pt>
                <c:pt idx="2350">
                  <c:v>626.66666666665162</c:v>
                </c:pt>
                <c:pt idx="2351">
                  <c:v>626.93333333331827</c:v>
                </c:pt>
                <c:pt idx="2352">
                  <c:v>627.19999999998493</c:v>
                </c:pt>
                <c:pt idx="2353">
                  <c:v>627.46666666665158</c:v>
                </c:pt>
                <c:pt idx="2354">
                  <c:v>627.73333333331823</c:v>
                </c:pt>
                <c:pt idx="2355">
                  <c:v>627.99999999998488</c:v>
                </c:pt>
                <c:pt idx="2356">
                  <c:v>628.26666666665153</c:v>
                </c:pt>
                <c:pt idx="2357">
                  <c:v>628.53333333331818</c:v>
                </c:pt>
                <c:pt idx="2358">
                  <c:v>628.79999999998483</c:v>
                </c:pt>
                <c:pt idx="2359">
                  <c:v>629.06666666665149</c:v>
                </c:pt>
                <c:pt idx="2360">
                  <c:v>629.33333333331814</c:v>
                </c:pt>
                <c:pt idx="2361">
                  <c:v>629.59999999998479</c:v>
                </c:pt>
                <c:pt idx="2362">
                  <c:v>629.86666666665144</c:v>
                </c:pt>
                <c:pt idx="2363">
                  <c:v>630.13333333331809</c:v>
                </c:pt>
                <c:pt idx="2364">
                  <c:v>630.39999999998474</c:v>
                </c:pt>
                <c:pt idx="2365">
                  <c:v>630.66666666665139</c:v>
                </c:pt>
                <c:pt idx="2366">
                  <c:v>630.93333333331805</c:v>
                </c:pt>
                <c:pt idx="2367">
                  <c:v>631.1999999999847</c:v>
                </c:pt>
                <c:pt idx="2368">
                  <c:v>631.46666666665135</c:v>
                </c:pt>
                <c:pt idx="2369">
                  <c:v>631.733333333318</c:v>
                </c:pt>
                <c:pt idx="2370">
                  <c:v>631.99999999998465</c:v>
                </c:pt>
                <c:pt idx="2371">
                  <c:v>632.2666666666513</c:v>
                </c:pt>
                <c:pt idx="2372">
                  <c:v>632.53333333331796</c:v>
                </c:pt>
                <c:pt idx="2373">
                  <c:v>632.79999999998461</c:v>
                </c:pt>
                <c:pt idx="2374">
                  <c:v>633.06666666665126</c:v>
                </c:pt>
                <c:pt idx="2375">
                  <c:v>633.33333333331791</c:v>
                </c:pt>
                <c:pt idx="2376">
                  <c:v>633.59999999998456</c:v>
                </c:pt>
                <c:pt idx="2377">
                  <c:v>633.86666666665121</c:v>
                </c:pt>
                <c:pt idx="2378">
                  <c:v>634.13333333331786</c:v>
                </c:pt>
                <c:pt idx="2379">
                  <c:v>634.39999999998452</c:v>
                </c:pt>
                <c:pt idx="2380">
                  <c:v>634.66666666665117</c:v>
                </c:pt>
                <c:pt idx="2381">
                  <c:v>634.93333333331782</c:v>
                </c:pt>
                <c:pt idx="2382">
                  <c:v>635.19999999998447</c:v>
                </c:pt>
                <c:pt idx="2383">
                  <c:v>635.46666666665112</c:v>
                </c:pt>
                <c:pt idx="2384">
                  <c:v>635.73333333331777</c:v>
                </c:pt>
                <c:pt idx="2385">
                  <c:v>635.99999999998442</c:v>
                </c:pt>
                <c:pt idx="2386">
                  <c:v>636.26666666665108</c:v>
                </c:pt>
                <c:pt idx="2387">
                  <c:v>636.53333333331773</c:v>
                </c:pt>
                <c:pt idx="2388">
                  <c:v>636.79999999998438</c:v>
                </c:pt>
                <c:pt idx="2389">
                  <c:v>637.06666666665103</c:v>
                </c:pt>
                <c:pt idx="2390">
                  <c:v>637.33333333331768</c:v>
                </c:pt>
                <c:pt idx="2391">
                  <c:v>637.59999999998433</c:v>
                </c:pt>
                <c:pt idx="2392">
                  <c:v>637.86666666665099</c:v>
                </c:pt>
                <c:pt idx="2393">
                  <c:v>638.13333333331764</c:v>
                </c:pt>
                <c:pt idx="2394">
                  <c:v>638.39999999998429</c:v>
                </c:pt>
                <c:pt idx="2395">
                  <c:v>638.66666666665094</c:v>
                </c:pt>
                <c:pt idx="2396">
                  <c:v>638.93333333331759</c:v>
                </c:pt>
                <c:pt idx="2397">
                  <c:v>639.19999999998424</c:v>
                </c:pt>
                <c:pt idx="2398">
                  <c:v>639.46666666665089</c:v>
                </c:pt>
                <c:pt idx="2399">
                  <c:v>639.73333333331755</c:v>
                </c:pt>
                <c:pt idx="2400">
                  <c:v>639.9999999999842</c:v>
                </c:pt>
                <c:pt idx="2401">
                  <c:v>640.26666666665085</c:v>
                </c:pt>
                <c:pt idx="2402">
                  <c:v>640.5333333333175</c:v>
                </c:pt>
                <c:pt idx="2403">
                  <c:v>640.79999999998415</c:v>
                </c:pt>
                <c:pt idx="2404">
                  <c:v>641.0666666666508</c:v>
                </c:pt>
                <c:pt idx="2405">
                  <c:v>641.33333333331746</c:v>
                </c:pt>
                <c:pt idx="2406">
                  <c:v>641.59999999998411</c:v>
                </c:pt>
                <c:pt idx="2407">
                  <c:v>641.86666666665076</c:v>
                </c:pt>
                <c:pt idx="2408">
                  <c:v>642.13333333331741</c:v>
                </c:pt>
                <c:pt idx="2409">
                  <c:v>642.39999999998406</c:v>
                </c:pt>
                <c:pt idx="2410">
                  <c:v>642.66666666665071</c:v>
                </c:pt>
                <c:pt idx="2411">
                  <c:v>642.93333333331736</c:v>
                </c:pt>
                <c:pt idx="2412">
                  <c:v>643.19999999998402</c:v>
                </c:pt>
                <c:pt idx="2413">
                  <c:v>643.46666666665067</c:v>
                </c:pt>
                <c:pt idx="2414">
                  <c:v>643.73333333331732</c:v>
                </c:pt>
                <c:pt idx="2415">
                  <c:v>643.99999999998397</c:v>
                </c:pt>
                <c:pt idx="2416">
                  <c:v>644.26666666665062</c:v>
                </c:pt>
                <c:pt idx="2417">
                  <c:v>644.53333333331727</c:v>
                </c:pt>
                <c:pt idx="2418">
                  <c:v>644.79999999998392</c:v>
                </c:pt>
                <c:pt idx="2419">
                  <c:v>645.06666666665058</c:v>
                </c:pt>
                <c:pt idx="2420">
                  <c:v>645.33333333331723</c:v>
                </c:pt>
                <c:pt idx="2421">
                  <c:v>645.59999999998388</c:v>
                </c:pt>
                <c:pt idx="2422">
                  <c:v>645.86666666665053</c:v>
                </c:pt>
                <c:pt idx="2423">
                  <c:v>646.13333333331718</c:v>
                </c:pt>
                <c:pt idx="2424">
                  <c:v>646.39999999998383</c:v>
                </c:pt>
                <c:pt idx="2425">
                  <c:v>646.66666666665049</c:v>
                </c:pt>
                <c:pt idx="2426">
                  <c:v>646.93333333331714</c:v>
                </c:pt>
                <c:pt idx="2427">
                  <c:v>647.19999999998379</c:v>
                </c:pt>
                <c:pt idx="2428">
                  <c:v>647.46666666665044</c:v>
                </c:pt>
                <c:pt idx="2429">
                  <c:v>647.73333333331709</c:v>
                </c:pt>
                <c:pt idx="2430">
                  <c:v>647.99999999998374</c:v>
                </c:pt>
                <c:pt idx="2431">
                  <c:v>648.26666666665039</c:v>
                </c:pt>
                <c:pt idx="2432">
                  <c:v>648.53333333331705</c:v>
                </c:pt>
                <c:pt idx="2433">
                  <c:v>648.7999999999837</c:v>
                </c:pt>
                <c:pt idx="2434">
                  <c:v>649.06666666665035</c:v>
                </c:pt>
                <c:pt idx="2435">
                  <c:v>649.333333333317</c:v>
                </c:pt>
                <c:pt idx="2436">
                  <c:v>649.59999999998365</c:v>
                </c:pt>
                <c:pt idx="2437">
                  <c:v>649.8666666666503</c:v>
                </c:pt>
                <c:pt idx="2438">
                  <c:v>650.13333333331695</c:v>
                </c:pt>
                <c:pt idx="2439">
                  <c:v>650.39999999998361</c:v>
                </c:pt>
                <c:pt idx="2440">
                  <c:v>650.66666666665026</c:v>
                </c:pt>
                <c:pt idx="2441">
                  <c:v>650.93333333331691</c:v>
                </c:pt>
                <c:pt idx="2442">
                  <c:v>651.19999999998356</c:v>
                </c:pt>
                <c:pt idx="2443">
                  <c:v>651.46666666665021</c:v>
                </c:pt>
                <c:pt idx="2444">
                  <c:v>651.73333333331686</c:v>
                </c:pt>
                <c:pt idx="2445">
                  <c:v>651.99999999998352</c:v>
                </c:pt>
                <c:pt idx="2446">
                  <c:v>652.26666666665017</c:v>
                </c:pt>
                <c:pt idx="2447">
                  <c:v>652.53333333331682</c:v>
                </c:pt>
                <c:pt idx="2448">
                  <c:v>652.79999999998347</c:v>
                </c:pt>
                <c:pt idx="2449">
                  <c:v>653.06666666665012</c:v>
                </c:pt>
                <c:pt idx="2450">
                  <c:v>653.33333333331677</c:v>
                </c:pt>
                <c:pt idx="2451">
                  <c:v>653.59999999998342</c:v>
                </c:pt>
                <c:pt idx="2452">
                  <c:v>653.86666666665008</c:v>
                </c:pt>
                <c:pt idx="2453">
                  <c:v>654.13333333331673</c:v>
                </c:pt>
                <c:pt idx="2454">
                  <c:v>654.39999999998338</c:v>
                </c:pt>
                <c:pt idx="2455">
                  <c:v>654.66666666665003</c:v>
                </c:pt>
                <c:pt idx="2456">
                  <c:v>654.93333333331668</c:v>
                </c:pt>
                <c:pt idx="2457">
                  <c:v>655.19999999998333</c:v>
                </c:pt>
                <c:pt idx="2458">
                  <c:v>655.46666666664999</c:v>
                </c:pt>
                <c:pt idx="2459">
                  <c:v>655.73333333331664</c:v>
                </c:pt>
                <c:pt idx="2460">
                  <c:v>655.99999999998329</c:v>
                </c:pt>
                <c:pt idx="2461">
                  <c:v>656.26666666664994</c:v>
                </c:pt>
                <c:pt idx="2462">
                  <c:v>656.53333333331659</c:v>
                </c:pt>
                <c:pt idx="2463">
                  <c:v>656.79999999998324</c:v>
                </c:pt>
                <c:pt idx="2464">
                  <c:v>657.06666666664989</c:v>
                </c:pt>
                <c:pt idx="2465">
                  <c:v>657.33333333331655</c:v>
                </c:pt>
                <c:pt idx="2466">
                  <c:v>657.5999999999832</c:v>
                </c:pt>
                <c:pt idx="2467">
                  <c:v>657.86666666664985</c:v>
                </c:pt>
                <c:pt idx="2468">
                  <c:v>658.1333333333165</c:v>
                </c:pt>
                <c:pt idx="2469">
                  <c:v>658.39999999998315</c:v>
                </c:pt>
                <c:pt idx="2470">
                  <c:v>658.6666666666498</c:v>
                </c:pt>
                <c:pt idx="2471">
                  <c:v>658.93333333331645</c:v>
                </c:pt>
                <c:pt idx="2472">
                  <c:v>659.19999999998311</c:v>
                </c:pt>
                <c:pt idx="2473">
                  <c:v>659.46666666664976</c:v>
                </c:pt>
                <c:pt idx="2474">
                  <c:v>659.73333333331641</c:v>
                </c:pt>
                <c:pt idx="2475">
                  <c:v>659.99999999998306</c:v>
                </c:pt>
                <c:pt idx="2476">
                  <c:v>660.26666666664971</c:v>
                </c:pt>
                <c:pt idx="2477">
                  <c:v>660.53333333331636</c:v>
                </c:pt>
                <c:pt idx="2478">
                  <c:v>660.79999999998302</c:v>
                </c:pt>
                <c:pt idx="2479">
                  <c:v>661.06666666664967</c:v>
                </c:pt>
                <c:pt idx="2480">
                  <c:v>661.33333333331632</c:v>
                </c:pt>
                <c:pt idx="2481">
                  <c:v>661.59999999998297</c:v>
                </c:pt>
                <c:pt idx="2482">
                  <c:v>661.86666666664962</c:v>
                </c:pt>
                <c:pt idx="2483">
                  <c:v>662.13333333331627</c:v>
                </c:pt>
                <c:pt idx="2484">
                  <c:v>662.39999999998292</c:v>
                </c:pt>
                <c:pt idx="2485">
                  <c:v>662.66666666664958</c:v>
                </c:pt>
                <c:pt idx="2486">
                  <c:v>662.93333333331623</c:v>
                </c:pt>
                <c:pt idx="2487">
                  <c:v>663.19999999998288</c:v>
                </c:pt>
                <c:pt idx="2488">
                  <c:v>663.46666666664953</c:v>
                </c:pt>
                <c:pt idx="2489">
                  <c:v>663.73333333331618</c:v>
                </c:pt>
                <c:pt idx="2490">
                  <c:v>663.99999999998283</c:v>
                </c:pt>
                <c:pt idx="2491">
                  <c:v>664.26666666664948</c:v>
                </c:pt>
                <c:pt idx="2492">
                  <c:v>664.53333333331614</c:v>
                </c:pt>
                <c:pt idx="2493">
                  <c:v>664.79999999998279</c:v>
                </c:pt>
                <c:pt idx="2494">
                  <c:v>665.06666666664944</c:v>
                </c:pt>
                <c:pt idx="2495">
                  <c:v>665.33333333331609</c:v>
                </c:pt>
                <c:pt idx="2496">
                  <c:v>665.59999999998274</c:v>
                </c:pt>
                <c:pt idx="2497">
                  <c:v>665.86666666664939</c:v>
                </c:pt>
                <c:pt idx="2498">
                  <c:v>666.13333333331605</c:v>
                </c:pt>
                <c:pt idx="2499">
                  <c:v>666.3999999999827</c:v>
                </c:pt>
                <c:pt idx="2500">
                  <c:v>666.66666666664935</c:v>
                </c:pt>
                <c:pt idx="2501">
                  <c:v>666.933333333316</c:v>
                </c:pt>
                <c:pt idx="2502">
                  <c:v>667.19999999998265</c:v>
                </c:pt>
                <c:pt idx="2503">
                  <c:v>667.4666666666493</c:v>
                </c:pt>
                <c:pt idx="2504">
                  <c:v>667.73333333331595</c:v>
                </c:pt>
                <c:pt idx="2505">
                  <c:v>667.99999999998261</c:v>
                </c:pt>
                <c:pt idx="2506">
                  <c:v>668.26666666664926</c:v>
                </c:pt>
                <c:pt idx="2507">
                  <c:v>668.53333333331591</c:v>
                </c:pt>
                <c:pt idx="2508">
                  <c:v>668.79999999998256</c:v>
                </c:pt>
                <c:pt idx="2509">
                  <c:v>669.06666666664921</c:v>
                </c:pt>
                <c:pt idx="2510">
                  <c:v>669.33333333331586</c:v>
                </c:pt>
                <c:pt idx="2511">
                  <c:v>669.59999999998251</c:v>
                </c:pt>
                <c:pt idx="2512">
                  <c:v>669.86666666664917</c:v>
                </c:pt>
                <c:pt idx="2513">
                  <c:v>670.13333333331582</c:v>
                </c:pt>
                <c:pt idx="2514">
                  <c:v>670.39999999998247</c:v>
                </c:pt>
                <c:pt idx="2515">
                  <c:v>670.66666666664912</c:v>
                </c:pt>
                <c:pt idx="2516">
                  <c:v>670.93333333331577</c:v>
                </c:pt>
                <c:pt idx="2517">
                  <c:v>671.19999999998242</c:v>
                </c:pt>
                <c:pt idx="2518">
                  <c:v>671.46666666664908</c:v>
                </c:pt>
                <c:pt idx="2519">
                  <c:v>671.73333333331573</c:v>
                </c:pt>
                <c:pt idx="2520">
                  <c:v>671.99999999998238</c:v>
                </c:pt>
                <c:pt idx="2521">
                  <c:v>672.26666666664903</c:v>
                </c:pt>
                <c:pt idx="2522">
                  <c:v>672.53333333331568</c:v>
                </c:pt>
                <c:pt idx="2523">
                  <c:v>672.79999999998233</c:v>
                </c:pt>
                <c:pt idx="2524">
                  <c:v>673.06666666664898</c:v>
                </c:pt>
                <c:pt idx="2525">
                  <c:v>673.33333333331564</c:v>
                </c:pt>
                <c:pt idx="2526">
                  <c:v>673.59999999998229</c:v>
                </c:pt>
                <c:pt idx="2527">
                  <c:v>673.86666666664894</c:v>
                </c:pt>
                <c:pt idx="2528">
                  <c:v>674.13333333331559</c:v>
                </c:pt>
                <c:pt idx="2529">
                  <c:v>674.39999999998224</c:v>
                </c:pt>
                <c:pt idx="2530">
                  <c:v>674.66666666664889</c:v>
                </c:pt>
                <c:pt idx="2531">
                  <c:v>674.93333333331555</c:v>
                </c:pt>
                <c:pt idx="2532">
                  <c:v>675.1999999999822</c:v>
                </c:pt>
                <c:pt idx="2533">
                  <c:v>675.46666666664885</c:v>
                </c:pt>
                <c:pt idx="2534">
                  <c:v>675.7333333333155</c:v>
                </c:pt>
                <c:pt idx="2535">
                  <c:v>675.99999999998215</c:v>
                </c:pt>
                <c:pt idx="2536">
                  <c:v>676.2666666666488</c:v>
                </c:pt>
                <c:pt idx="2537">
                  <c:v>676.53333333331545</c:v>
                </c:pt>
                <c:pt idx="2538">
                  <c:v>676.79999999998211</c:v>
                </c:pt>
                <c:pt idx="2539">
                  <c:v>677.06666666664876</c:v>
                </c:pt>
                <c:pt idx="2540">
                  <c:v>677.33333333331541</c:v>
                </c:pt>
                <c:pt idx="2541">
                  <c:v>677.59999999998206</c:v>
                </c:pt>
                <c:pt idx="2542">
                  <c:v>677.86666666664871</c:v>
                </c:pt>
                <c:pt idx="2543">
                  <c:v>678.13333333331536</c:v>
                </c:pt>
                <c:pt idx="2544">
                  <c:v>678.39999999998201</c:v>
                </c:pt>
                <c:pt idx="2545">
                  <c:v>678.66666666664867</c:v>
                </c:pt>
                <c:pt idx="2546">
                  <c:v>678.93333333331532</c:v>
                </c:pt>
                <c:pt idx="2547">
                  <c:v>679.19999999998197</c:v>
                </c:pt>
                <c:pt idx="2548">
                  <c:v>679.46666666664862</c:v>
                </c:pt>
                <c:pt idx="2549">
                  <c:v>679.73333333331527</c:v>
                </c:pt>
                <c:pt idx="2550">
                  <c:v>679.99999999998192</c:v>
                </c:pt>
                <c:pt idx="2551">
                  <c:v>680.26666666664858</c:v>
                </c:pt>
                <c:pt idx="2552">
                  <c:v>680.53333333331523</c:v>
                </c:pt>
                <c:pt idx="2553">
                  <c:v>680.79999999998188</c:v>
                </c:pt>
                <c:pt idx="2554">
                  <c:v>681.06666666664853</c:v>
                </c:pt>
                <c:pt idx="2555">
                  <c:v>681.33333333331518</c:v>
                </c:pt>
                <c:pt idx="2556">
                  <c:v>681.59999999998183</c:v>
                </c:pt>
                <c:pt idx="2557">
                  <c:v>681.86666666664848</c:v>
                </c:pt>
                <c:pt idx="2558">
                  <c:v>682.13333333331514</c:v>
                </c:pt>
                <c:pt idx="2559">
                  <c:v>682.39999999998179</c:v>
                </c:pt>
                <c:pt idx="2560">
                  <c:v>682.66666666664844</c:v>
                </c:pt>
                <c:pt idx="2561">
                  <c:v>682.93333333331509</c:v>
                </c:pt>
                <c:pt idx="2562">
                  <c:v>683.19999999998174</c:v>
                </c:pt>
                <c:pt idx="2563">
                  <c:v>683.46666666664839</c:v>
                </c:pt>
                <c:pt idx="2564">
                  <c:v>683.73333333331504</c:v>
                </c:pt>
                <c:pt idx="2565">
                  <c:v>683.9999999999817</c:v>
                </c:pt>
                <c:pt idx="2566">
                  <c:v>684.26666666664835</c:v>
                </c:pt>
                <c:pt idx="2567">
                  <c:v>684.533333333315</c:v>
                </c:pt>
                <c:pt idx="2568">
                  <c:v>684.79999999998165</c:v>
                </c:pt>
                <c:pt idx="2569">
                  <c:v>685.0666666666483</c:v>
                </c:pt>
                <c:pt idx="2570">
                  <c:v>685.33333333331495</c:v>
                </c:pt>
                <c:pt idx="2571">
                  <c:v>685.59999999998161</c:v>
                </c:pt>
                <c:pt idx="2572">
                  <c:v>685.86666666664826</c:v>
                </c:pt>
                <c:pt idx="2573">
                  <c:v>686.13333333331491</c:v>
                </c:pt>
                <c:pt idx="2574">
                  <c:v>686.39999999998156</c:v>
                </c:pt>
                <c:pt idx="2575">
                  <c:v>686.66666666664821</c:v>
                </c:pt>
                <c:pt idx="2576">
                  <c:v>686.93333333331486</c:v>
                </c:pt>
                <c:pt idx="2577">
                  <c:v>687.19999999998151</c:v>
                </c:pt>
                <c:pt idx="2578">
                  <c:v>687.46666666664817</c:v>
                </c:pt>
                <c:pt idx="2579">
                  <c:v>687.73333333331482</c:v>
                </c:pt>
                <c:pt idx="2580">
                  <c:v>687.99999999998147</c:v>
                </c:pt>
                <c:pt idx="2581">
                  <c:v>688.26666666664812</c:v>
                </c:pt>
                <c:pt idx="2582">
                  <c:v>688.53333333331477</c:v>
                </c:pt>
                <c:pt idx="2583">
                  <c:v>688.79999999998142</c:v>
                </c:pt>
                <c:pt idx="2584">
                  <c:v>689.06666666664808</c:v>
                </c:pt>
                <c:pt idx="2585">
                  <c:v>689.33333333331473</c:v>
                </c:pt>
                <c:pt idx="2586">
                  <c:v>689.59999999998138</c:v>
                </c:pt>
                <c:pt idx="2587">
                  <c:v>689.86666666664803</c:v>
                </c:pt>
                <c:pt idx="2588">
                  <c:v>690.13333333331468</c:v>
                </c:pt>
                <c:pt idx="2589">
                  <c:v>690.39999999998133</c:v>
                </c:pt>
                <c:pt idx="2590">
                  <c:v>690.66666666664798</c:v>
                </c:pt>
                <c:pt idx="2591">
                  <c:v>690.93333333331464</c:v>
                </c:pt>
                <c:pt idx="2592">
                  <c:v>691.19999999998129</c:v>
                </c:pt>
                <c:pt idx="2593">
                  <c:v>691.46666666664794</c:v>
                </c:pt>
                <c:pt idx="2594">
                  <c:v>691.73333333331459</c:v>
                </c:pt>
                <c:pt idx="2595">
                  <c:v>691.99999999998124</c:v>
                </c:pt>
                <c:pt idx="2596">
                  <c:v>692.26666666664789</c:v>
                </c:pt>
                <c:pt idx="2597">
                  <c:v>692.53333333331454</c:v>
                </c:pt>
                <c:pt idx="2598">
                  <c:v>692.7999999999812</c:v>
                </c:pt>
                <c:pt idx="2599">
                  <c:v>693.06666666664785</c:v>
                </c:pt>
                <c:pt idx="2600">
                  <c:v>693.3333333333145</c:v>
                </c:pt>
                <c:pt idx="2601">
                  <c:v>693.59999999998115</c:v>
                </c:pt>
                <c:pt idx="2602">
                  <c:v>693.8666666666478</c:v>
                </c:pt>
                <c:pt idx="2603">
                  <c:v>694.13333333331445</c:v>
                </c:pt>
                <c:pt idx="2604">
                  <c:v>694.39999999998111</c:v>
                </c:pt>
                <c:pt idx="2605">
                  <c:v>694.66666666664776</c:v>
                </c:pt>
                <c:pt idx="2606">
                  <c:v>694.93333333331441</c:v>
                </c:pt>
                <c:pt idx="2607">
                  <c:v>695.19999999998106</c:v>
                </c:pt>
                <c:pt idx="2608">
                  <c:v>695.46666666664771</c:v>
                </c:pt>
                <c:pt idx="2609">
                  <c:v>695.73333333331436</c:v>
                </c:pt>
                <c:pt idx="2610">
                  <c:v>695.99999999998101</c:v>
                </c:pt>
                <c:pt idx="2611">
                  <c:v>696.26666666664767</c:v>
                </c:pt>
                <c:pt idx="2612">
                  <c:v>696.53333333331432</c:v>
                </c:pt>
                <c:pt idx="2613">
                  <c:v>696.79999999998097</c:v>
                </c:pt>
                <c:pt idx="2614">
                  <c:v>697.06666666664762</c:v>
                </c:pt>
                <c:pt idx="2615">
                  <c:v>697.33333333331427</c:v>
                </c:pt>
                <c:pt idx="2616">
                  <c:v>697.59999999998092</c:v>
                </c:pt>
                <c:pt idx="2617">
                  <c:v>697.86666666664757</c:v>
                </c:pt>
                <c:pt idx="2618">
                  <c:v>698.13333333331423</c:v>
                </c:pt>
                <c:pt idx="2619">
                  <c:v>698.39999999998088</c:v>
                </c:pt>
                <c:pt idx="2620">
                  <c:v>698.66666666664753</c:v>
                </c:pt>
                <c:pt idx="2621">
                  <c:v>698.93333333331418</c:v>
                </c:pt>
                <c:pt idx="2622">
                  <c:v>699.19999999998083</c:v>
                </c:pt>
                <c:pt idx="2623">
                  <c:v>699.46666666664748</c:v>
                </c:pt>
                <c:pt idx="2624">
                  <c:v>699.73333333331414</c:v>
                </c:pt>
                <c:pt idx="2625">
                  <c:v>699.99999999998079</c:v>
                </c:pt>
                <c:pt idx="2626">
                  <c:v>700.26666666664744</c:v>
                </c:pt>
                <c:pt idx="2627">
                  <c:v>700.53333333331409</c:v>
                </c:pt>
                <c:pt idx="2628">
                  <c:v>700.79999999998074</c:v>
                </c:pt>
                <c:pt idx="2629">
                  <c:v>701.06666666664739</c:v>
                </c:pt>
                <c:pt idx="2630">
                  <c:v>701.33333333331404</c:v>
                </c:pt>
                <c:pt idx="2631">
                  <c:v>701.5999999999807</c:v>
                </c:pt>
                <c:pt idx="2632">
                  <c:v>701.86666666664735</c:v>
                </c:pt>
                <c:pt idx="2633">
                  <c:v>702.133333333314</c:v>
                </c:pt>
                <c:pt idx="2634">
                  <c:v>702.39999999998065</c:v>
                </c:pt>
                <c:pt idx="2635">
                  <c:v>702.6666666666473</c:v>
                </c:pt>
                <c:pt idx="2636">
                  <c:v>702.93333333331395</c:v>
                </c:pt>
                <c:pt idx="2637">
                  <c:v>703.19999999998061</c:v>
                </c:pt>
                <c:pt idx="2638">
                  <c:v>703.46666666664726</c:v>
                </c:pt>
                <c:pt idx="2639">
                  <c:v>703.73333333331391</c:v>
                </c:pt>
                <c:pt idx="2640">
                  <c:v>703.99999999998056</c:v>
                </c:pt>
                <c:pt idx="2641">
                  <c:v>704.26666666664721</c:v>
                </c:pt>
                <c:pt idx="2642">
                  <c:v>704.53333333331386</c:v>
                </c:pt>
                <c:pt idx="2643">
                  <c:v>704.79999999998051</c:v>
                </c:pt>
                <c:pt idx="2644">
                  <c:v>705.06666666664717</c:v>
                </c:pt>
                <c:pt idx="2645">
                  <c:v>705.33333333331382</c:v>
                </c:pt>
                <c:pt idx="2646">
                  <c:v>705.59999999998047</c:v>
                </c:pt>
                <c:pt idx="2647">
                  <c:v>705.86666666664712</c:v>
                </c:pt>
                <c:pt idx="2648">
                  <c:v>706.13333333331377</c:v>
                </c:pt>
                <c:pt idx="2649">
                  <c:v>706.39999999998042</c:v>
                </c:pt>
                <c:pt idx="2650">
                  <c:v>706.66666666664707</c:v>
                </c:pt>
                <c:pt idx="2651">
                  <c:v>706.93333333331373</c:v>
                </c:pt>
                <c:pt idx="2652">
                  <c:v>707.19999999998038</c:v>
                </c:pt>
                <c:pt idx="2653">
                  <c:v>707.46666666664703</c:v>
                </c:pt>
                <c:pt idx="2654">
                  <c:v>707.73333333331368</c:v>
                </c:pt>
                <c:pt idx="2655">
                  <c:v>707.99999999998033</c:v>
                </c:pt>
                <c:pt idx="2656">
                  <c:v>708.26666666664698</c:v>
                </c:pt>
                <c:pt idx="2657">
                  <c:v>708.53333333331364</c:v>
                </c:pt>
                <c:pt idx="2658">
                  <c:v>708.79999999998029</c:v>
                </c:pt>
                <c:pt idx="2659">
                  <c:v>709.06666666664694</c:v>
                </c:pt>
                <c:pt idx="2660">
                  <c:v>709.33333333331359</c:v>
                </c:pt>
                <c:pt idx="2661">
                  <c:v>709.59999999998024</c:v>
                </c:pt>
                <c:pt idx="2662">
                  <c:v>709.86666666664689</c:v>
                </c:pt>
                <c:pt idx="2663">
                  <c:v>710.13333333331354</c:v>
                </c:pt>
                <c:pt idx="2664">
                  <c:v>710.3999999999802</c:v>
                </c:pt>
                <c:pt idx="2665">
                  <c:v>710.66666666664685</c:v>
                </c:pt>
                <c:pt idx="2666">
                  <c:v>710.9333333333135</c:v>
                </c:pt>
                <c:pt idx="2667">
                  <c:v>711.19999999998015</c:v>
                </c:pt>
                <c:pt idx="2668">
                  <c:v>711.4666666666468</c:v>
                </c:pt>
                <c:pt idx="2669">
                  <c:v>711.73333333331345</c:v>
                </c:pt>
                <c:pt idx="2670">
                  <c:v>711.9999999999801</c:v>
                </c:pt>
                <c:pt idx="2671">
                  <c:v>712.26666666664676</c:v>
                </c:pt>
                <c:pt idx="2672">
                  <c:v>712.53333333331341</c:v>
                </c:pt>
                <c:pt idx="2673">
                  <c:v>712.79999999998006</c:v>
                </c:pt>
                <c:pt idx="2674">
                  <c:v>713.06666666664671</c:v>
                </c:pt>
                <c:pt idx="2675">
                  <c:v>713.33333333331336</c:v>
                </c:pt>
                <c:pt idx="2676">
                  <c:v>713.59999999998001</c:v>
                </c:pt>
                <c:pt idx="2677">
                  <c:v>713.86666666664667</c:v>
                </c:pt>
                <c:pt idx="2678">
                  <c:v>714.13333333331332</c:v>
                </c:pt>
                <c:pt idx="2679">
                  <c:v>714.39999999997997</c:v>
                </c:pt>
                <c:pt idx="2680">
                  <c:v>714.66666666664662</c:v>
                </c:pt>
                <c:pt idx="2681">
                  <c:v>714.93333333331327</c:v>
                </c:pt>
                <c:pt idx="2682">
                  <c:v>715.19999999997992</c:v>
                </c:pt>
                <c:pt idx="2683">
                  <c:v>715.46666666664657</c:v>
                </c:pt>
                <c:pt idx="2684">
                  <c:v>715.73333333331323</c:v>
                </c:pt>
                <c:pt idx="2685">
                  <c:v>715.99999999997988</c:v>
                </c:pt>
                <c:pt idx="2686">
                  <c:v>716.26666666664653</c:v>
                </c:pt>
                <c:pt idx="2687">
                  <c:v>716.53333333331318</c:v>
                </c:pt>
                <c:pt idx="2688">
                  <c:v>716.79999999997983</c:v>
                </c:pt>
                <c:pt idx="2689">
                  <c:v>717.06666666664648</c:v>
                </c:pt>
                <c:pt idx="2690">
                  <c:v>717.33333333331313</c:v>
                </c:pt>
                <c:pt idx="2691">
                  <c:v>717.59999999997979</c:v>
                </c:pt>
                <c:pt idx="2692">
                  <c:v>717.86666666664644</c:v>
                </c:pt>
                <c:pt idx="2693">
                  <c:v>718.13333333331309</c:v>
                </c:pt>
                <c:pt idx="2694">
                  <c:v>718.39999999997974</c:v>
                </c:pt>
                <c:pt idx="2695">
                  <c:v>718.66666666664639</c:v>
                </c:pt>
                <c:pt idx="2696">
                  <c:v>718.93333333331304</c:v>
                </c:pt>
                <c:pt idx="2697">
                  <c:v>719.1999999999797</c:v>
                </c:pt>
                <c:pt idx="2698">
                  <c:v>719.46666666664635</c:v>
                </c:pt>
                <c:pt idx="2699">
                  <c:v>719.733333333313</c:v>
                </c:pt>
                <c:pt idx="2700">
                  <c:v>719.99999999997965</c:v>
                </c:pt>
                <c:pt idx="2701">
                  <c:v>720.2666666666463</c:v>
                </c:pt>
                <c:pt idx="2702">
                  <c:v>720.53333333331295</c:v>
                </c:pt>
                <c:pt idx="2703">
                  <c:v>720.7999999999796</c:v>
                </c:pt>
                <c:pt idx="2704">
                  <c:v>721.06666666664626</c:v>
                </c:pt>
                <c:pt idx="2705">
                  <c:v>721.33333333331291</c:v>
                </c:pt>
                <c:pt idx="2706">
                  <c:v>721.59999999997956</c:v>
                </c:pt>
                <c:pt idx="2707">
                  <c:v>721.86666666664621</c:v>
                </c:pt>
                <c:pt idx="2708">
                  <c:v>722.13333333331286</c:v>
                </c:pt>
                <c:pt idx="2709">
                  <c:v>722.39999999997951</c:v>
                </c:pt>
                <c:pt idx="2710">
                  <c:v>722.66666666664617</c:v>
                </c:pt>
                <c:pt idx="2711">
                  <c:v>722.93333333331282</c:v>
                </c:pt>
                <c:pt idx="2712">
                  <c:v>723.19999999997947</c:v>
                </c:pt>
                <c:pt idx="2713">
                  <c:v>723.46666666664612</c:v>
                </c:pt>
                <c:pt idx="2714">
                  <c:v>723.73333333331277</c:v>
                </c:pt>
                <c:pt idx="2715">
                  <c:v>723.99999999997942</c:v>
                </c:pt>
                <c:pt idx="2716">
                  <c:v>724.26666666664607</c:v>
                </c:pt>
                <c:pt idx="2717">
                  <c:v>724.53333333331273</c:v>
                </c:pt>
                <c:pt idx="2718">
                  <c:v>724.79999999997938</c:v>
                </c:pt>
                <c:pt idx="2719">
                  <c:v>725.06666666664603</c:v>
                </c:pt>
                <c:pt idx="2720">
                  <c:v>725.33333333331268</c:v>
                </c:pt>
                <c:pt idx="2721">
                  <c:v>725.59999999997933</c:v>
                </c:pt>
                <c:pt idx="2722">
                  <c:v>725.86666666664598</c:v>
                </c:pt>
                <c:pt idx="2723">
                  <c:v>726.13333333331263</c:v>
                </c:pt>
                <c:pt idx="2724">
                  <c:v>726.39999999997929</c:v>
                </c:pt>
                <c:pt idx="2725">
                  <c:v>726.66666666664594</c:v>
                </c:pt>
                <c:pt idx="2726">
                  <c:v>726.93333333331259</c:v>
                </c:pt>
                <c:pt idx="2727">
                  <c:v>727.19999999997924</c:v>
                </c:pt>
                <c:pt idx="2728">
                  <c:v>727.46666666664589</c:v>
                </c:pt>
                <c:pt idx="2729">
                  <c:v>727.73333333331254</c:v>
                </c:pt>
                <c:pt idx="2730">
                  <c:v>727.9999999999792</c:v>
                </c:pt>
                <c:pt idx="2731">
                  <c:v>728.26666666664585</c:v>
                </c:pt>
                <c:pt idx="2732">
                  <c:v>728.5333333333125</c:v>
                </c:pt>
                <c:pt idx="2733">
                  <c:v>728.79999999997915</c:v>
                </c:pt>
                <c:pt idx="2734">
                  <c:v>729.0666666666458</c:v>
                </c:pt>
                <c:pt idx="2735">
                  <c:v>729.33333333331245</c:v>
                </c:pt>
                <c:pt idx="2736">
                  <c:v>729.5999999999791</c:v>
                </c:pt>
                <c:pt idx="2737">
                  <c:v>729.86666666664576</c:v>
                </c:pt>
                <c:pt idx="2738">
                  <c:v>730.13333333331241</c:v>
                </c:pt>
                <c:pt idx="2739">
                  <c:v>730.39999999997906</c:v>
                </c:pt>
                <c:pt idx="2740">
                  <c:v>730.66666666664571</c:v>
                </c:pt>
                <c:pt idx="2741">
                  <c:v>730.93333333331236</c:v>
                </c:pt>
                <c:pt idx="2742">
                  <c:v>731.19999999997901</c:v>
                </c:pt>
                <c:pt idx="2743">
                  <c:v>731.46666666664566</c:v>
                </c:pt>
                <c:pt idx="2744">
                  <c:v>731.73333333331232</c:v>
                </c:pt>
                <c:pt idx="2745">
                  <c:v>731.99999999997897</c:v>
                </c:pt>
                <c:pt idx="2746">
                  <c:v>732.26666666664562</c:v>
                </c:pt>
                <c:pt idx="2747">
                  <c:v>732.53333333331227</c:v>
                </c:pt>
                <c:pt idx="2748">
                  <c:v>732.79999999997892</c:v>
                </c:pt>
                <c:pt idx="2749">
                  <c:v>733.06666666664557</c:v>
                </c:pt>
                <c:pt idx="2750">
                  <c:v>733.33333333331223</c:v>
                </c:pt>
                <c:pt idx="2751">
                  <c:v>733.59999999997888</c:v>
                </c:pt>
                <c:pt idx="2752">
                  <c:v>733.86666666664553</c:v>
                </c:pt>
                <c:pt idx="2753">
                  <c:v>734.13333333331218</c:v>
                </c:pt>
                <c:pt idx="2754">
                  <c:v>734.39999999997883</c:v>
                </c:pt>
                <c:pt idx="2755">
                  <c:v>734.66666666664548</c:v>
                </c:pt>
                <c:pt idx="2756">
                  <c:v>734.93333333331213</c:v>
                </c:pt>
                <c:pt idx="2757">
                  <c:v>735.19999999997879</c:v>
                </c:pt>
                <c:pt idx="2758">
                  <c:v>735.46666666664544</c:v>
                </c:pt>
                <c:pt idx="2759">
                  <c:v>735.73333333331209</c:v>
                </c:pt>
                <c:pt idx="2760">
                  <c:v>735.99999999997874</c:v>
                </c:pt>
                <c:pt idx="2761">
                  <c:v>736.26666666664539</c:v>
                </c:pt>
                <c:pt idx="2762">
                  <c:v>736.53333333331204</c:v>
                </c:pt>
                <c:pt idx="2763">
                  <c:v>736.7999999999787</c:v>
                </c:pt>
                <c:pt idx="2764">
                  <c:v>737.06666666664535</c:v>
                </c:pt>
                <c:pt idx="2765">
                  <c:v>737.333333333312</c:v>
                </c:pt>
                <c:pt idx="2766">
                  <c:v>737.59999999997865</c:v>
                </c:pt>
                <c:pt idx="2767">
                  <c:v>737.8666666666453</c:v>
                </c:pt>
                <c:pt idx="2768">
                  <c:v>738.13333333331195</c:v>
                </c:pt>
                <c:pt idx="2769">
                  <c:v>738.3999999999786</c:v>
                </c:pt>
                <c:pt idx="2770">
                  <c:v>738.66666666664526</c:v>
                </c:pt>
                <c:pt idx="2771">
                  <c:v>738.93333333331191</c:v>
                </c:pt>
                <c:pt idx="2772">
                  <c:v>739.19999999997856</c:v>
                </c:pt>
                <c:pt idx="2773">
                  <c:v>739.46666666664521</c:v>
                </c:pt>
                <c:pt idx="2774">
                  <c:v>739.73333333331186</c:v>
                </c:pt>
                <c:pt idx="2775">
                  <c:v>739.99999999997851</c:v>
                </c:pt>
                <c:pt idx="2776">
                  <c:v>740.26666666664516</c:v>
                </c:pt>
                <c:pt idx="2777">
                  <c:v>740.53333333331182</c:v>
                </c:pt>
                <c:pt idx="2778">
                  <c:v>740.79999999997847</c:v>
                </c:pt>
                <c:pt idx="2779">
                  <c:v>741.06666666664512</c:v>
                </c:pt>
                <c:pt idx="2780">
                  <c:v>741.33333333331177</c:v>
                </c:pt>
                <c:pt idx="2781">
                  <c:v>741.59999999997842</c:v>
                </c:pt>
                <c:pt idx="2782">
                  <c:v>741.86666666664507</c:v>
                </c:pt>
                <c:pt idx="2783">
                  <c:v>742.13333333331173</c:v>
                </c:pt>
                <c:pt idx="2784">
                  <c:v>742.39999999997838</c:v>
                </c:pt>
                <c:pt idx="2785">
                  <c:v>742.66666666664503</c:v>
                </c:pt>
                <c:pt idx="2786">
                  <c:v>742.93333333331168</c:v>
                </c:pt>
                <c:pt idx="2787">
                  <c:v>743.19999999997833</c:v>
                </c:pt>
                <c:pt idx="2788">
                  <c:v>743.46666666664498</c:v>
                </c:pt>
                <c:pt idx="2789">
                  <c:v>743.73333333331163</c:v>
                </c:pt>
                <c:pt idx="2790">
                  <c:v>743.99999999997829</c:v>
                </c:pt>
                <c:pt idx="2791">
                  <c:v>744.26666666664494</c:v>
                </c:pt>
                <c:pt idx="2792">
                  <c:v>744.53333333331159</c:v>
                </c:pt>
                <c:pt idx="2793">
                  <c:v>744.79999999997824</c:v>
                </c:pt>
                <c:pt idx="2794">
                  <c:v>745.06666666664489</c:v>
                </c:pt>
                <c:pt idx="2795">
                  <c:v>745.33333333331154</c:v>
                </c:pt>
                <c:pt idx="2796">
                  <c:v>745.59999999997819</c:v>
                </c:pt>
                <c:pt idx="2797">
                  <c:v>745.86666666664485</c:v>
                </c:pt>
                <c:pt idx="2798">
                  <c:v>746.1333333333115</c:v>
                </c:pt>
                <c:pt idx="2799">
                  <c:v>746.39999999997815</c:v>
                </c:pt>
                <c:pt idx="2800">
                  <c:v>746.6666666666448</c:v>
                </c:pt>
                <c:pt idx="2801">
                  <c:v>746.93333333331145</c:v>
                </c:pt>
                <c:pt idx="2802">
                  <c:v>747.1999999999781</c:v>
                </c:pt>
                <c:pt idx="2803">
                  <c:v>747.46666666664476</c:v>
                </c:pt>
                <c:pt idx="2804">
                  <c:v>747.73333333331141</c:v>
                </c:pt>
                <c:pt idx="2805">
                  <c:v>747.99999999997806</c:v>
                </c:pt>
                <c:pt idx="2806">
                  <c:v>748.26666666664471</c:v>
                </c:pt>
                <c:pt idx="2807">
                  <c:v>748.53333333331136</c:v>
                </c:pt>
                <c:pt idx="2808">
                  <c:v>748.79999999997801</c:v>
                </c:pt>
                <c:pt idx="2809">
                  <c:v>749.06666666664466</c:v>
                </c:pt>
                <c:pt idx="2810">
                  <c:v>749.33333333331132</c:v>
                </c:pt>
                <c:pt idx="2811">
                  <c:v>749.59999999997797</c:v>
                </c:pt>
                <c:pt idx="2812">
                  <c:v>749.86666666664462</c:v>
                </c:pt>
                <c:pt idx="2813">
                  <c:v>750.13333333331127</c:v>
                </c:pt>
                <c:pt idx="2814">
                  <c:v>750.39999999997792</c:v>
                </c:pt>
                <c:pt idx="2815">
                  <c:v>750.66666666664457</c:v>
                </c:pt>
                <c:pt idx="2816">
                  <c:v>750.93333333331123</c:v>
                </c:pt>
                <c:pt idx="2817">
                  <c:v>751.19999999997788</c:v>
                </c:pt>
                <c:pt idx="2818">
                  <c:v>751.46666666664453</c:v>
                </c:pt>
                <c:pt idx="2819">
                  <c:v>751.73333333331118</c:v>
                </c:pt>
                <c:pt idx="2820">
                  <c:v>751.99999999997783</c:v>
                </c:pt>
                <c:pt idx="2821">
                  <c:v>752.26666666664448</c:v>
                </c:pt>
                <c:pt idx="2822">
                  <c:v>752.53333333331113</c:v>
                </c:pt>
                <c:pt idx="2823">
                  <c:v>752.79999999997779</c:v>
                </c:pt>
                <c:pt idx="2824">
                  <c:v>753.06666666664444</c:v>
                </c:pt>
                <c:pt idx="2825">
                  <c:v>753.33333333331109</c:v>
                </c:pt>
                <c:pt idx="2826">
                  <c:v>753.59999999997774</c:v>
                </c:pt>
                <c:pt idx="2827">
                  <c:v>753.86666666664439</c:v>
                </c:pt>
                <c:pt idx="2828">
                  <c:v>754.13333333331104</c:v>
                </c:pt>
                <c:pt idx="2829">
                  <c:v>754.39999999997769</c:v>
                </c:pt>
                <c:pt idx="2830">
                  <c:v>754.66666666664435</c:v>
                </c:pt>
                <c:pt idx="2831">
                  <c:v>754.933333333311</c:v>
                </c:pt>
                <c:pt idx="2832">
                  <c:v>755.19999999997765</c:v>
                </c:pt>
                <c:pt idx="2833">
                  <c:v>755.4666666666443</c:v>
                </c:pt>
                <c:pt idx="2834">
                  <c:v>755.73333333331095</c:v>
                </c:pt>
                <c:pt idx="2835">
                  <c:v>755.9999999999776</c:v>
                </c:pt>
                <c:pt idx="2836">
                  <c:v>756.26666666664426</c:v>
                </c:pt>
                <c:pt idx="2837">
                  <c:v>756.53333333331091</c:v>
                </c:pt>
                <c:pt idx="2838">
                  <c:v>756.79999999997756</c:v>
                </c:pt>
                <c:pt idx="2839">
                  <c:v>757.06666666664421</c:v>
                </c:pt>
                <c:pt idx="2840">
                  <c:v>757.33333333331086</c:v>
                </c:pt>
                <c:pt idx="2841">
                  <c:v>757.59999999997751</c:v>
                </c:pt>
                <c:pt idx="2842">
                  <c:v>757.86666666664416</c:v>
                </c:pt>
                <c:pt idx="2843">
                  <c:v>758.13333333331082</c:v>
                </c:pt>
                <c:pt idx="2844">
                  <c:v>758.39999999997747</c:v>
                </c:pt>
                <c:pt idx="2845">
                  <c:v>758.66666666664412</c:v>
                </c:pt>
                <c:pt idx="2846">
                  <c:v>758.93333333331077</c:v>
                </c:pt>
                <c:pt idx="2847">
                  <c:v>759.19999999997742</c:v>
                </c:pt>
                <c:pt idx="2848">
                  <c:v>759.46666666664407</c:v>
                </c:pt>
                <c:pt idx="2849">
                  <c:v>759.73333333331072</c:v>
                </c:pt>
                <c:pt idx="2850">
                  <c:v>759.99999999997738</c:v>
                </c:pt>
                <c:pt idx="2851">
                  <c:v>760.26666666664403</c:v>
                </c:pt>
                <c:pt idx="2852">
                  <c:v>760.53333333331068</c:v>
                </c:pt>
                <c:pt idx="2853">
                  <c:v>760.79999999997733</c:v>
                </c:pt>
                <c:pt idx="2854">
                  <c:v>761.06666666664398</c:v>
                </c:pt>
                <c:pt idx="2855">
                  <c:v>761.33333333331063</c:v>
                </c:pt>
                <c:pt idx="2856">
                  <c:v>761.59999999997729</c:v>
                </c:pt>
                <c:pt idx="2857">
                  <c:v>761.86666666664394</c:v>
                </c:pt>
                <c:pt idx="2858">
                  <c:v>762.13333333331059</c:v>
                </c:pt>
                <c:pt idx="2859">
                  <c:v>762.39999999997724</c:v>
                </c:pt>
                <c:pt idx="2860">
                  <c:v>762.66666666664389</c:v>
                </c:pt>
                <c:pt idx="2861">
                  <c:v>762.93333333331054</c:v>
                </c:pt>
                <c:pt idx="2862">
                  <c:v>763.19999999997719</c:v>
                </c:pt>
                <c:pt idx="2863">
                  <c:v>763.46666666664385</c:v>
                </c:pt>
                <c:pt idx="2864">
                  <c:v>763.7333333333105</c:v>
                </c:pt>
                <c:pt idx="2865">
                  <c:v>763.99999999997715</c:v>
                </c:pt>
                <c:pt idx="2866">
                  <c:v>764.2666666666438</c:v>
                </c:pt>
                <c:pt idx="2867">
                  <c:v>764.53333333331045</c:v>
                </c:pt>
                <c:pt idx="2868">
                  <c:v>764.7999999999771</c:v>
                </c:pt>
                <c:pt idx="2869">
                  <c:v>765.06666666664375</c:v>
                </c:pt>
                <c:pt idx="2870">
                  <c:v>765.33333333331041</c:v>
                </c:pt>
                <c:pt idx="2871">
                  <c:v>765.59999999997706</c:v>
                </c:pt>
                <c:pt idx="2872">
                  <c:v>765.86666666664371</c:v>
                </c:pt>
                <c:pt idx="2873">
                  <c:v>766.13333333331036</c:v>
                </c:pt>
                <c:pt idx="2874">
                  <c:v>766.39999999997701</c:v>
                </c:pt>
                <c:pt idx="2875">
                  <c:v>766.66666666664366</c:v>
                </c:pt>
                <c:pt idx="2876">
                  <c:v>766.93333333331032</c:v>
                </c:pt>
                <c:pt idx="2877">
                  <c:v>767.19999999997697</c:v>
                </c:pt>
                <c:pt idx="2878">
                  <c:v>767.46666666664362</c:v>
                </c:pt>
                <c:pt idx="2879">
                  <c:v>767.73333333331027</c:v>
                </c:pt>
                <c:pt idx="2880">
                  <c:v>767.99999999997692</c:v>
                </c:pt>
                <c:pt idx="2881">
                  <c:v>768.26666666664357</c:v>
                </c:pt>
                <c:pt idx="2882">
                  <c:v>768.53333333331022</c:v>
                </c:pt>
                <c:pt idx="2883">
                  <c:v>768.79999999997688</c:v>
                </c:pt>
                <c:pt idx="2884">
                  <c:v>769.06666666664353</c:v>
                </c:pt>
                <c:pt idx="2885">
                  <c:v>769.33333333331018</c:v>
                </c:pt>
                <c:pt idx="2886">
                  <c:v>769.59999999997683</c:v>
                </c:pt>
                <c:pt idx="2887">
                  <c:v>769.86666666664348</c:v>
                </c:pt>
                <c:pt idx="2888">
                  <c:v>770.13333333331013</c:v>
                </c:pt>
                <c:pt idx="2889">
                  <c:v>770.39999999997679</c:v>
                </c:pt>
                <c:pt idx="2890">
                  <c:v>770.66666666664344</c:v>
                </c:pt>
                <c:pt idx="2891">
                  <c:v>770.93333333331009</c:v>
                </c:pt>
                <c:pt idx="2892">
                  <c:v>771.19999999997674</c:v>
                </c:pt>
                <c:pt idx="2893">
                  <c:v>771.46666666664339</c:v>
                </c:pt>
                <c:pt idx="2894">
                  <c:v>771.73333333331004</c:v>
                </c:pt>
                <c:pt idx="2895">
                  <c:v>771.99999999997669</c:v>
                </c:pt>
                <c:pt idx="2896">
                  <c:v>772.26666666664335</c:v>
                </c:pt>
                <c:pt idx="2897">
                  <c:v>772.53333333331</c:v>
                </c:pt>
                <c:pt idx="2898">
                  <c:v>772.79999999997665</c:v>
                </c:pt>
                <c:pt idx="2899">
                  <c:v>773.0666666666433</c:v>
                </c:pt>
                <c:pt idx="2900">
                  <c:v>773.33333333330995</c:v>
                </c:pt>
                <c:pt idx="2901">
                  <c:v>773.5999999999766</c:v>
                </c:pt>
                <c:pt idx="2902">
                  <c:v>773.86666666664325</c:v>
                </c:pt>
                <c:pt idx="2903">
                  <c:v>774.13333333330991</c:v>
                </c:pt>
                <c:pt idx="2904">
                  <c:v>774.39999999997656</c:v>
                </c:pt>
                <c:pt idx="2905">
                  <c:v>774.66666666664321</c:v>
                </c:pt>
                <c:pt idx="2906">
                  <c:v>774.93333333330986</c:v>
                </c:pt>
                <c:pt idx="2907">
                  <c:v>775.19999999997651</c:v>
                </c:pt>
                <c:pt idx="2908">
                  <c:v>775.46666666664316</c:v>
                </c:pt>
                <c:pt idx="2909">
                  <c:v>775.73333333330982</c:v>
                </c:pt>
                <c:pt idx="2910">
                  <c:v>775.99999999997647</c:v>
                </c:pt>
                <c:pt idx="2911">
                  <c:v>776.26666666664312</c:v>
                </c:pt>
                <c:pt idx="2912">
                  <c:v>776.53333333330977</c:v>
                </c:pt>
                <c:pt idx="2913">
                  <c:v>776.79999999997642</c:v>
                </c:pt>
                <c:pt idx="2914">
                  <c:v>777.06666666664307</c:v>
                </c:pt>
                <c:pt idx="2915">
                  <c:v>777.33333333330972</c:v>
                </c:pt>
                <c:pt idx="2916">
                  <c:v>777.59999999997638</c:v>
                </c:pt>
                <c:pt idx="2917">
                  <c:v>777.86666666664303</c:v>
                </c:pt>
                <c:pt idx="2918">
                  <c:v>778.13333333330968</c:v>
                </c:pt>
                <c:pt idx="2919">
                  <c:v>778.39999999997633</c:v>
                </c:pt>
                <c:pt idx="2920">
                  <c:v>778.66666666664298</c:v>
                </c:pt>
                <c:pt idx="2921">
                  <c:v>778.93333333330963</c:v>
                </c:pt>
                <c:pt idx="2922">
                  <c:v>779.19999999997628</c:v>
                </c:pt>
                <c:pt idx="2923">
                  <c:v>779.46666666664294</c:v>
                </c:pt>
                <c:pt idx="2924">
                  <c:v>779.73333333330959</c:v>
                </c:pt>
                <c:pt idx="2925">
                  <c:v>779.99999999997624</c:v>
                </c:pt>
                <c:pt idx="2926">
                  <c:v>780.26666666664289</c:v>
                </c:pt>
                <c:pt idx="2927">
                  <c:v>780.53333333330954</c:v>
                </c:pt>
                <c:pt idx="2928">
                  <c:v>780.79999999997619</c:v>
                </c:pt>
                <c:pt idx="2929">
                  <c:v>781.06666666664285</c:v>
                </c:pt>
                <c:pt idx="2930">
                  <c:v>781.3333333333095</c:v>
                </c:pt>
                <c:pt idx="2931">
                  <c:v>781.59999999997615</c:v>
                </c:pt>
                <c:pt idx="2932">
                  <c:v>781.8666666666428</c:v>
                </c:pt>
                <c:pt idx="2933">
                  <c:v>782.13333333330945</c:v>
                </c:pt>
                <c:pt idx="2934">
                  <c:v>782.3999999999761</c:v>
                </c:pt>
                <c:pt idx="2935">
                  <c:v>782.66666666664275</c:v>
                </c:pt>
                <c:pt idx="2936">
                  <c:v>782.93333333330941</c:v>
                </c:pt>
                <c:pt idx="2937">
                  <c:v>783.19999999997606</c:v>
                </c:pt>
                <c:pt idx="2938">
                  <c:v>783.46666666664271</c:v>
                </c:pt>
                <c:pt idx="2939">
                  <c:v>783.73333333330936</c:v>
                </c:pt>
                <c:pt idx="2940">
                  <c:v>783.99999999997601</c:v>
                </c:pt>
                <c:pt idx="2941">
                  <c:v>784.26666666664266</c:v>
                </c:pt>
                <c:pt idx="2942">
                  <c:v>784.53333333330932</c:v>
                </c:pt>
                <c:pt idx="2943">
                  <c:v>784.79999999997597</c:v>
                </c:pt>
                <c:pt idx="2944">
                  <c:v>785.06666666664262</c:v>
                </c:pt>
                <c:pt idx="2945">
                  <c:v>785.33333333330927</c:v>
                </c:pt>
                <c:pt idx="2946">
                  <c:v>785.59999999997592</c:v>
                </c:pt>
                <c:pt idx="2947">
                  <c:v>785.86666666664257</c:v>
                </c:pt>
                <c:pt idx="2948">
                  <c:v>786.13333333330922</c:v>
                </c:pt>
                <c:pt idx="2949">
                  <c:v>786.39999999997588</c:v>
                </c:pt>
                <c:pt idx="2950">
                  <c:v>786.66666666664253</c:v>
                </c:pt>
                <c:pt idx="2951">
                  <c:v>786.93333333330918</c:v>
                </c:pt>
                <c:pt idx="2952">
                  <c:v>787.19999999997583</c:v>
                </c:pt>
                <c:pt idx="2953">
                  <c:v>787.46666666664248</c:v>
                </c:pt>
                <c:pt idx="2954">
                  <c:v>787.73333333330913</c:v>
                </c:pt>
                <c:pt idx="2955">
                  <c:v>787.99999999997578</c:v>
                </c:pt>
                <c:pt idx="2956">
                  <c:v>788.26666666664244</c:v>
                </c:pt>
                <c:pt idx="2957">
                  <c:v>788.53333333330909</c:v>
                </c:pt>
                <c:pt idx="2958">
                  <c:v>788.79999999997574</c:v>
                </c:pt>
                <c:pt idx="2959">
                  <c:v>789.06666666664239</c:v>
                </c:pt>
                <c:pt idx="2960">
                  <c:v>789.33333333330904</c:v>
                </c:pt>
                <c:pt idx="2961">
                  <c:v>789.59999999997569</c:v>
                </c:pt>
                <c:pt idx="2962">
                  <c:v>789.86666666664235</c:v>
                </c:pt>
                <c:pt idx="2963">
                  <c:v>790.133333333309</c:v>
                </c:pt>
                <c:pt idx="2964">
                  <c:v>790.39999999997565</c:v>
                </c:pt>
                <c:pt idx="2965">
                  <c:v>790.6666666666423</c:v>
                </c:pt>
                <c:pt idx="2966">
                  <c:v>790.93333333330895</c:v>
                </c:pt>
                <c:pt idx="2967">
                  <c:v>791.1999999999756</c:v>
                </c:pt>
                <c:pt idx="2968">
                  <c:v>791.46666666664225</c:v>
                </c:pt>
                <c:pt idx="2969">
                  <c:v>791.73333333330891</c:v>
                </c:pt>
                <c:pt idx="2970">
                  <c:v>791.99999999997556</c:v>
                </c:pt>
                <c:pt idx="2971">
                  <c:v>792.26666666664221</c:v>
                </c:pt>
                <c:pt idx="2972">
                  <c:v>792.53333333330886</c:v>
                </c:pt>
                <c:pt idx="2973">
                  <c:v>792.79999999997551</c:v>
                </c:pt>
                <c:pt idx="2974">
                  <c:v>793.06666666664216</c:v>
                </c:pt>
                <c:pt idx="2975">
                  <c:v>793.33333333330881</c:v>
                </c:pt>
                <c:pt idx="2976">
                  <c:v>793.59999999997547</c:v>
                </c:pt>
                <c:pt idx="2977">
                  <c:v>793.86666666664212</c:v>
                </c:pt>
                <c:pt idx="2978">
                  <c:v>794.13333333330877</c:v>
                </c:pt>
                <c:pt idx="2979">
                  <c:v>794.39999999997542</c:v>
                </c:pt>
                <c:pt idx="2980">
                  <c:v>794.66666666664207</c:v>
                </c:pt>
                <c:pt idx="2981">
                  <c:v>794.93333333330872</c:v>
                </c:pt>
                <c:pt idx="2982">
                  <c:v>795.19999999997538</c:v>
                </c:pt>
                <c:pt idx="2983">
                  <c:v>795.46666666664203</c:v>
                </c:pt>
                <c:pt idx="2984">
                  <c:v>795.73333333330868</c:v>
                </c:pt>
                <c:pt idx="2985">
                  <c:v>795.99999999997533</c:v>
                </c:pt>
                <c:pt idx="2986">
                  <c:v>796.26666666664198</c:v>
                </c:pt>
                <c:pt idx="2987">
                  <c:v>796.53333333330863</c:v>
                </c:pt>
                <c:pt idx="2988">
                  <c:v>796.79999999997528</c:v>
                </c:pt>
                <c:pt idx="2989">
                  <c:v>797.06666666664194</c:v>
                </c:pt>
                <c:pt idx="2990">
                  <c:v>797.33333333330859</c:v>
                </c:pt>
                <c:pt idx="2991">
                  <c:v>797.59999999997524</c:v>
                </c:pt>
                <c:pt idx="2992">
                  <c:v>797.86666666664189</c:v>
                </c:pt>
                <c:pt idx="2993">
                  <c:v>798.13333333330854</c:v>
                </c:pt>
                <c:pt idx="2994">
                  <c:v>798.39999999997519</c:v>
                </c:pt>
                <c:pt idx="2995">
                  <c:v>798.66666666664185</c:v>
                </c:pt>
                <c:pt idx="2996">
                  <c:v>798.9333333333085</c:v>
                </c:pt>
                <c:pt idx="2997">
                  <c:v>799.19999999997515</c:v>
                </c:pt>
                <c:pt idx="2998">
                  <c:v>799.4666666666418</c:v>
                </c:pt>
                <c:pt idx="2999">
                  <c:v>799.73333333330845</c:v>
                </c:pt>
                <c:pt idx="3000">
                  <c:v>799.9999999999751</c:v>
                </c:pt>
                <c:pt idx="3001">
                  <c:v>800.26666666664175</c:v>
                </c:pt>
                <c:pt idx="3002">
                  <c:v>800.53333333330841</c:v>
                </c:pt>
                <c:pt idx="3003">
                  <c:v>800.79999999997506</c:v>
                </c:pt>
                <c:pt idx="3004">
                  <c:v>801.06666666664171</c:v>
                </c:pt>
                <c:pt idx="3005">
                  <c:v>801.33333333330836</c:v>
                </c:pt>
                <c:pt idx="3006">
                  <c:v>801.59999999997501</c:v>
                </c:pt>
                <c:pt idx="3007">
                  <c:v>801.86666666664166</c:v>
                </c:pt>
                <c:pt idx="3008">
                  <c:v>802.13333333330831</c:v>
                </c:pt>
                <c:pt idx="3009">
                  <c:v>802.39999999997497</c:v>
                </c:pt>
                <c:pt idx="3010">
                  <c:v>802.66666666664162</c:v>
                </c:pt>
                <c:pt idx="3011">
                  <c:v>802.93333333330827</c:v>
                </c:pt>
                <c:pt idx="3012">
                  <c:v>803.19999999997492</c:v>
                </c:pt>
                <c:pt idx="3013">
                  <c:v>803.46666666664157</c:v>
                </c:pt>
                <c:pt idx="3014">
                  <c:v>803.73333333330822</c:v>
                </c:pt>
                <c:pt idx="3015">
                  <c:v>803.99999999997488</c:v>
                </c:pt>
                <c:pt idx="3016">
                  <c:v>804.26666666664153</c:v>
                </c:pt>
                <c:pt idx="3017">
                  <c:v>804.53333333330818</c:v>
                </c:pt>
                <c:pt idx="3018">
                  <c:v>804.79999999997483</c:v>
                </c:pt>
                <c:pt idx="3019">
                  <c:v>805.06666666664148</c:v>
                </c:pt>
                <c:pt idx="3020">
                  <c:v>805.33333333330813</c:v>
                </c:pt>
                <c:pt idx="3021">
                  <c:v>805.59999999997478</c:v>
                </c:pt>
                <c:pt idx="3022">
                  <c:v>805.86666666664144</c:v>
                </c:pt>
                <c:pt idx="3023">
                  <c:v>806.13333333330809</c:v>
                </c:pt>
                <c:pt idx="3024">
                  <c:v>806.39999999997474</c:v>
                </c:pt>
                <c:pt idx="3025">
                  <c:v>806.66666666664139</c:v>
                </c:pt>
                <c:pt idx="3026">
                  <c:v>806.93333333330804</c:v>
                </c:pt>
                <c:pt idx="3027">
                  <c:v>807.19999999997469</c:v>
                </c:pt>
                <c:pt idx="3028">
                  <c:v>807.46666666664134</c:v>
                </c:pt>
                <c:pt idx="3029">
                  <c:v>807.733333333308</c:v>
                </c:pt>
                <c:pt idx="3030">
                  <c:v>807.99999999997465</c:v>
                </c:pt>
                <c:pt idx="3031">
                  <c:v>808.2666666666413</c:v>
                </c:pt>
                <c:pt idx="3032">
                  <c:v>808.53333333330795</c:v>
                </c:pt>
                <c:pt idx="3033">
                  <c:v>808.7999999999746</c:v>
                </c:pt>
                <c:pt idx="3034">
                  <c:v>809.06666666664125</c:v>
                </c:pt>
                <c:pt idx="3035">
                  <c:v>809.33333333330791</c:v>
                </c:pt>
                <c:pt idx="3036">
                  <c:v>809.59999999997456</c:v>
                </c:pt>
                <c:pt idx="3037">
                  <c:v>809.86666666664121</c:v>
                </c:pt>
                <c:pt idx="3038">
                  <c:v>810.13333333330786</c:v>
                </c:pt>
                <c:pt idx="3039">
                  <c:v>810.39999999997451</c:v>
                </c:pt>
                <c:pt idx="3040">
                  <c:v>810.66666666664116</c:v>
                </c:pt>
                <c:pt idx="3041">
                  <c:v>810.93333333330781</c:v>
                </c:pt>
                <c:pt idx="3042">
                  <c:v>811.19999999997447</c:v>
                </c:pt>
                <c:pt idx="3043">
                  <c:v>811.46666666664112</c:v>
                </c:pt>
                <c:pt idx="3044">
                  <c:v>811.73333333330777</c:v>
                </c:pt>
                <c:pt idx="3045">
                  <c:v>811.99999999997442</c:v>
                </c:pt>
                <c:pt idx="3046">
                  <c:v>812.26666666664107</c:v>
                </c:pt>
                <c:pt idx="3047">
                  <c:v>812.53333333330772</c:v>
                </c:pt>
                <c:pt idx="3048">
                  <c:v>812.79999999997437</c:v>
                </c:pt>
                <c:pt idx="3049">
                  <c:v>813.06666666664103</c:v>
                </c:pt>
                <c:pt idx="3050">
                  <c:v>813.33333333330768</c:v>
                </c:pt>
                <c:pt idx="3051">
                  <c:v>813.59999999997433</c:v>
                </c:pt>
                <c:pt idx="3052">
                  <c:v>813.86666666664098</c:v>
                </c:pt>
                <c:pt idx="3053">
                  <c:v>814.13333333330763</c:v>
                </c:pt>
                <c:pt idx="3054">
                  <c:v>814.39999999997428</c:v>
                </c:pt>
                <c:pt idx="3055">
                  <c:v>814.66666666664094</c:v>
                </c:pt>
                <c:pt idx="3056">
                  <c:v>814.93333333330759</c:v>
                </c:pt>
                <c:pt idx="3057">
                  <c:v>815.19999999997424</c:v>
                </c:pt>
                <c:pt idx="3058">
                  <c:v>815.46666666664089</c:v>
                </c:pt>
                <c:pt idx="3059">
                  <c:v>815.73333333330754</c:v>
                </c:pt>
                <c:pt idx="3060">
                  <c:v>815.99999999997419</c:v>
                </c:pt>
                <c:pt idx="3061">
                  <c:v>816.26666666664084</c:v>
                </c:pt>
                <c:pt idx="3062">
                  <c:v>816.5333333333075</c:v>
                </c:pt>
                <c:pt idx="3063">
                  <c:v>816.79999999997415</c:v>
                </c:pt>
                <c:pt idx="3064">
                  <c:v>817.0666666666408</c:v>
                </c:pt>
                <c:pt idx="3065">
                  <c:v>817.33333333330745</c:v>
                </c:pt>
                <c:pt idx="3066">
                  <c:v>817.5999999999741</c:v>
                </c:pt>
                <c:pt idx="3067">
                  <c:v>817.86666666664075</c:v>
                </c:pt>
                <c:pt idx="3068">
                  <c:v>818.13333333330741</c:v>
                </c:pt>
                <c:pt idx="3069">
                  <c:v>818.39999999997406</c:v>
                </c:pt>
                <c:pt idx="3070">
                  <c:v>818.66666666664071</c:v>
                </c:pt>
                <c:pt idx="3071">
                  <c:v>818.93333333330736</c:v>
                </c:pt>
                <c:pt idx="3072">
                  <c:v>819.19999999997401</c:v>
                </c:pt>
                <c:pt idx="3073">
                  <c:v>819.46666666664066</c:v>
                </c:pt>
                <c:pt idx="3074">
                  <c:v>819.73333333330731</c:v>
                </c:pt>
                <c:pt idx="3075">
                  <c:v>819.99999999997397</c:v>
                </c:pt>
                <c:pt idx="3076">
                  <c:v>820.26666666664062</c:v>
                </c:pt>
                <c:pt idx="3077">
                  <c:v>820.53333333330727</c:v>
                </c:pt>
                <c:pt idx="3078">
                  <c:v>820.79999999997392</c:v>
                </c:pt>
                <c:pt idx="3079">
                  <c:v>821.06666666664057</c:v>
                </c:pt>
                <c:pt idx="3080">
                  <c:v>821.33333333330722</c:v>
                </c:pt>
                <c:pt idx="3081">
                  <c:v>821.59999999997387</c:v>
                </c:pt>
                <c:pt idx="3082">
                  <c:v>821.86666666664053</c:v>
                </c:pt>
                <c:pt idx="3083">
                  <c:v>822.13333333330718</c:v>
                </c:pt>
                <c:pt idx="3084">
                  <c:v>822.39999999997383</c:v>
                </c:pt>
                <c:pt idx="3085">
                  <c:v>822.66666666664048</c:v>
                </c:pt>
                <c:pt idx="3086">
                  <c:v>822.93333333330713</c:v>
                </c:pt>
                <c:pt idx="3087">
                  <c:v>823.19999999997378</c:v>
                </c:pt>
                <c:pt idx="3088">
                  <c:v>823.46666666664044</c:v>
                </c:pt>
                <c:pt idx="3089">
                  <c:v>823.73333333330709</c:v>
                </c:pt>
                <c:pt idx="3090">
                  <c:v>823.99999999997374</c:v>
                </c:pt>
                <c:pt idx="3091">
                  <c:v>824.26666666664039</c:v>
                </c:pt>
                <c:pt idx="3092">
                  <c:v>824.53333333330704</c:v>
                </c:pt>
                <c:pt idx="3093">
                  <c:v>824.79999999997369</c:v>
                </c:pt>
                <c:pt idx="3094">
                  <c:v>825.06666666664034</c:v>
                </c:pt>
                <c:pt idx="3095">
                  <c:v>825.333333333307</c:v>
                </c:pt>
                <c:pt idx="3096">
                  <c:v>825.59999999997365</c:v>
                </c:pt>
                <c:pt idx="3097">
                  <c:v>825.8666666666403</c:v>
                </c:pt>
                <c:pt idx="3098">
                  <c:v>826.13333333330695</c:v>
                </c:pt>
                <c:pt idx="3099">
                  <c:v>826.3999999999736</c:v>
                </c:pt>
                <c:pt idx="3100">
                  <c:v>826.66666666664025</c:v>
                </c:pt>
                <c:pt idx="3101">
                  <c:v>826.9333333333069</c:v>
                </c:pt>
                <c:pt idx="3102">
                  <c:v>827.19999999997356</c:v>
                </c:pt>
                <c:pt idx="3103">
                  <c:v>827.46666666664021</c:v>
                </c:pt>
                <c:pt idx="3104">
                  <c:v>827.73333333330686</c:v>
                </c:pt>
                <c:pt idx="3105">
                  <c:v>827.99999999997351</c:v>
                </c:pt>
                <c:pt idx="3106">
                  <c:v>828.26666666664016</c:v>
                </c:pt>
                <c:pt idx="3107">
                  <c:v>828.53333333330681</c:v>
                </c:pt>
                <c:pt idx="3108">
                  <c:v>828.79999999997347</c:v>
                </c:pt>
                <c:pt idx="3109">
                  <c:v>829.06666666664012</c:v>
                </c:pt>
                <c:pt idx="3110">
                  <c:v>829.33333333330677</c:v>
                </c:pt>
                <c:pt idx="3111">
                  <c:v>829.59999999997342</c:v>
                </c:pt>
                <c:pt idx="3112">
                  <c:v>829.86666666664007</c:v>
                </c:pt>
                <c:pt idx="3113">
                  <c:v>830.13333333330672</c:v>
                </c:pt>
                <c:pt idx="3114">
                  <c:v>830.39999999997337</c:v>
                </c:pt>
                <c:pt idx="3115">
                  <c:v>830.66666666664003</c:v>
                </c:pt>
                <c:pt idx="3116">
                  <c:v>830.93333333330668</c:v>
                </c:pt>
                <c:pt idx="3117">
                  <c:v>831.19999999997333</c:v>
                </c:pt>
                <c:pt idx="3118">
                  <c:v>831.46666666663998</c:v>
                </c:pt>
                <c:pt idx="3119">
                  <c:v>831.73333333330663</c:v>
                </c:pt>
                <c:pt idx="3120">
                  <c:v>831.99999999997328</c:v>
                </c:pt>
                <c:pt idx="3121">
                  <c:v>832.26666666663994</c:v>
                </c:pt>
                <c:pt idx="3122">
                  <c:v>832.53333333330659</c:v>
                </c:pt>
                <c:pt idx="3123">
                  <c:v>832.79999999997324</c:v>
                </c:pt>
                <c:pt idx="3124">
                  <c:v>833.06666666663989</c:v>
                </c:pt>
                <c:pt idx="3125">
                  <c:v>833.33333333330654</c:v>
                </c:pt>
                <c:pt idx="3126">
                  <c:v>833.59999999997319</c:v>
                </c:pt>
                <c:pt idx="3127">
                  <c:v>833.86666666663984</c:v>
                </c:pt>
                <c:pt idx="3128">
                  <c:v>834.1333333333065</c:v>
                </c:pt>
                <c:pt idx="3129">
                  <c:v>834.39999999997315</c:v>
                </c:pt>
                <c:pt idx="3130">
                  <c:v>834.6666666666398</c:v>
                </c:pt>
                <c:pt idx="3131">
                  <c:v>834.93333333330645</c:v>
                </c:pt>
                <c:pt idx="3132">
                  <c:v>835.1999999999731</c:v>
                </c:pt>
                <c:pt idx="3133">
                  <c:v>835.46666666663975</c:v>
                </c:pt>
                <c:pt idx="3134">
                  <c:v>835.7333333333064</c:v>
                </c:pt>
                <c:pt idx="3135">
                  <c:v>835.99999999997306</c:v>
                </c:pt>
                <c:pt idx="3136">
                  <c:v>836.26666666663971</c:v>
                </c:pt>
                <c:pt idx="3137">
                  <c:v>836.53333333330636</c:v>
                </c:pt>
                <c:pt idx="3138">
                  <c:v>836.79999999997301</c:v>
                </c:pt>
                <c:pt idx="3139">
                  <c:v>837.06666666663966</c:v>
                </c:pt>
                <c:pt idx="3140">
                  <c:v>837.33333333330631</c:v>
                </c:pt>
                <c:pt idx="3141">
                  <c:v>837.59999999997297</c:v>
                </c:pt>
                <c:pt idx="3142">
                  <c:v>837.86666666663962</c:v>
                </c:pt>
                <c:pt idx="3143">
                  <c:v>838.13333333330627</c:v>
                </c:pt>
                <c:pt idx="3144">
                  <c:v>838.39999999997292</c:v>
                </c:pt>
                <c:pt idx="3145">
                  <c:v>838.66666666663957</c:v>
                </c:pt>
                <c:pt idx="3146">
                  <c:v>838.93333333330622</c:v>
                </c:pt>
                <c:pt idx="3147">
                  <c:v>839.19999999997287</c:v>
                </c:pt>
                <c:pt idx="3148">
                  <c:v>839.46666666663953</c:v>
                </c:pt>
                <c:pt idx="3149">
                  <c:v>839.73333333330618</c:v>
                </c:pt>
                <c:pt idx="3150">
                  <c:v>839.99999999997283</c:v>
                </c:pt>
                <c:pt idx="3151">
                  <c:v>840.26666666663948</c:v>
                </c:pt>
                <c:pt idx="3152">
                  <c:v>840.53333333330613</c:v>
                </c:pt>
                <c:pt idx="3153">
                  <c:v>840.79999999997278</c:v>
                </c:pt>
                <c:pt idx="3154">
                  <c:v>841.06666666663943</c:v>
                </c:pt>
                <c:pt idx="3155">
                  <c:v>841.33333333330609</c:v>
                </c:pt>
                <c:pt idx="3156">
                  <c:v>841.59999999997274</c:v>
                </c:pt>
                <c:pt idx="3157">
                  <c:v>841.86666666663939</c:v>
                </c:pt>
                <c:pt idx="3158">
                  <c:v>842.13333333330604</c:v>
                </c:pt>
                <c:pt idx="3159">
                  <c:v>842.39999999997269</c:v>
                </c:pt>
                <c:pt idx="3160">
                  <c:v>842.66666666663934</c:v>
                </c:pt>
                <c:pt idx="3161">
                  <c:v>842.933333333306</c:v>
                </c:pt>
                <c:pt idx="3162">
                  <c:v>843.19999999997265</c:v>
                </c:pt>
                <c:pt idx="3163">
                  <c:v>843.4666666666393</c:v>
                </c:pt>
                <c:pt idx="3164">
                  <c:v>843.73333333330595</c:v>
                </c:pt>
                <c:pt idx="3165">
                  <c:v>843.9999999999726</c:v>
                </c:pt>
                <c:pt idx="3166">
                  <c:v>844.26666666663925</c:v>
                </c:pt>
                <c:pt idx="3167">
                  <c:v>844.5333333333059</c:v>
                </c:pt>
                <c:pt idx="3168">
                  <c:v>844.79999999997256</c:v>
                </c:pt>
                <c:pt idx="3169">
                  <c:v>845.06666666663921</c:v>
                </c:pt>
                <c:pt idx="3170">
                  <c:v>845.33333333330586</c:v>
                </c:pt>
                <c:pt idx="3171">
                  <c:v>845.59999999997251</c:v>
                </c:pt>
                <c:pt idx="3172">
                  <c:v>845.86666666663916</c:v>
                </c:pt>
                <c:pt idx="3173">
                  <c:v>846.13333333330581</c:v>
                </c:pt>
                <c:pt idx="3174">
                  <c:v>846.39999999997247</c:v>
                </c:pt>
                <c:pt idx="3175">
                  <c:v>846.66666666663912</c:v>
                </c:pt>
                <c:pt idx="3176">
                  <c:v>846.93333333330577</c:v>
                </c:pt>
                <c:pt idx="3177">
                  <c:v>847.19999999997242</c:v>
                </c:pt>
                <c:pt idx="3178">
                  <c:v>847.46666666663907</c:v>
                </c:pt>
                <c:pt idx="3179">
                  <c:v>847.73333333330572</c:v>
                </c:pt>
                <c:pt idx="3180">
                  <c:v>847.99999999997237</c:v>
                </c:pt>
                <c:pt idx="3181">
                  <c:v>848.26666666663903</c:v>
                </c:pt>
                <c:pt idx="3182">
                  <c:v>848.53333333330568</c:v>
                </c:pt>
                <c:pt idx="3183">
                  <c:v>848.79999999997233</c:v>
                </c:pt>
                <c:pt idx="3184">
                  <c:v>849.06666666663898</c:v>
                </c:pt>
                <c:pt idx="3185">
                  <c:v>849.33333333330563</c:v>
                </c:pt>
                <c:pt idx="3186">
                  <c:v>849.59999999997228</c:v>
                </c:pt>
                <c:pt idx="3187">
                  <c:v>849.86666666663893</c:v>
                </c:pt>
                <c:pt idx="3188">
                  <c:v>850.13333333330559</c:v>
                </c:pt>
                <c:pt idx="3189">
                  <c:v>850.39999999997224</c:v>
                </c:pt>
                <c:pt idx="3190">
                  <c:v>850.66666666663889</c:v>
                </c:pt>
                <c:pt idx="3191">
                  <c:v>850.93333333330554</c:v>
                </c:pt>
                <c:pt idx="3192">
                  <c:v>851.19999999997219</c:v>
                </c:pt>
                <c:pt idx="3193">
                  <c:v>851.46666666663884</c:v>
                </c:pt>
                <c:pt idx="3194">
                  <c:v>851.7333333333055</c:v>
                </c:pt>
                <c:pt idx="3195">
                  <c:v>851.99999999997215</c:v>
                </c:pt>
                <c:pt idx="3196">
                  <c:v>852.2666666666388</c:v>
                </c:pt>
                <c:pt idx="3197">
                  <c:v>852.53333333330545</c:v>
                </c:pt>
                <c:pt idx="3198">
                  <c:v>852.7999999999721</c:v>
                </c:pt>
                <c:pt idx="3199">
                  <c:v>853.06666666663875</c:v>
                </c:pt>
                <c:pt idx="3200">
                  <c:v>853.3333333333054</c:v>
                </c:pt>
                <c:pt idx="3201">
                  <c:v>853.59999999997206</c:v>
                </c:pt>
                <c:pt idx="3202">
                  <c:v>853.86666666663871</c:v>
                </c:pt>
                <c:pt idx="3203">
                  <c:v>854.13333333330536</c:v>
                </c:pt>
                <c:pt idx="3204">
                  <c:v>854.39999999997201</c:v>
                </c:pt>
                <c:pt idx="3205">
                  <c:v>854.66666666663866</c:v>
                </c:pt>
                <c:pt idx="3206">
                  <c:v>854.93333333330531</c:v>
                </c:pt>
                <c:pt idx="3207">
                  <c:v>855.19999999997196</c:v>
                </c:pt>
                <c:pt idx="3208">
                  <c:v>855.46666666663862</c:v>
                </c:pt>
                <c:pt idx="3209">
                  <c:v>855.73333333330527</c:v>
                </c:pt>
                <c:pt idx="3210">
                  <c:v>855.99999999997192</c:v>
                </c:pt>
                <c:pt idx="3211">
                  <c:v>856.26666666663857</c:v>
                </c:pt>
                <c:pt idx="3212">
                  <c:v>856.53333333330522</c:v>
                </c:pt>
                <c:pt idx="3213">
                  <c:v>856.79999999997187</c:v>
                </c:pt>
                <c:pt idx="3214">
                  <c:v>857.06666666663853</c:v>
                </c:pt>
                <c:pt idx="3215">
                  <c:v>857.33333333330518</c:v>
                </c:pt>
                <c:pt idx="3216">
                  <c:v>857.59999999997183</c:v>
                </c:pt>
                <c:pt idx="3217">
                  <c:v>857.86666666663848</c:v>
                </c:pt>
                <c:pt idx="3218">
                  <c:v>858.13333333330513</c:v>
                </c:pt>
                <c:pt idx="3219">
                  <c:v>858.39999999997178</c:v>
                </c:pt>
                <c:pt idx="3220">
                  <c:v>858.66666666663843</c:v>
                </c:pt>
                <c:pt idx="3221">
                  <c:v>858.93333333330509</c:v>
                </c:pt>
                <c:pt idx="3222">
                  <c:v>859.19999999997174</c:v>
                </c:pt>
                <c:pt idx="3223">
                  <c:v>859.46666666663839</c:v>
                </c:pt>
                <c:pt idx="3224">
                  <c:v>859.73333333330504</c:v>
                </c:pt>
                <c:pt idx="3225">
                  <c:v>859.99999999997169</c:v>
                </c:pt>
                <c:pt idx="3226">
                  <c:v>860.26666666663834</c:v>
                </c:pt>
                <c:pt idx="3227">
                  <c:v>860.53333333330499</c:v>
                </c:pt>
                <c:pt idx="3228">
                  <c:v>860.79999999997165</c:v>
                </c:pt>
                <c:pt idx="3229">
                  <c:v>861.0666666666383</c:v>
                </c:pt>
                <c:pt idx="3230">
                  <c:v>861.33333333330495</c:v>
                </c:pt>
                <c:pt idx="3231">
                  <c:v>861.5999999999716</c:v>
                </c:pt>
                <c:pt idx="3232">
                  <c:v>861.86666666663825</c:v>
                </c:pt>
                <c:pt idx="3233">
                  <c:v>862.1333333333049</c:v>
                </c:pt>
                <c:pt idx="3234">
                  <c:v>862.39999999997156</c:v>
                </c:pt>
                <c:pt idx="3235">
                  <c:v>862.66666666663821</c:v>
                </c:pt>
                <c:pt idx="3236">
                  <c:v>862.93333333330486</c:v>
                </c:pt>
                <c:pt idx="3237">
                  <c:v>863.19999999997151</c:v>
                </c:pt>
                <c:pt idx="3238">
                  <c:v>863.46666666663816</c:v>
                </c:pt>
                <c:pt idx="3239">
                  <c:v>863.73333333330481</c:v>
                </c:pt>
                <c:pt idx="3240">
                  <c:v>863.99999999997146</c:v>
                </c:pt>
                <c:pt idx="3241">
                  <c:v>864.26666666663812</c:v>
                </c:pt>
                <c:pt idx="3242">
                  <c:v>864.53333333330477</c:v>
                </c:pt>
                <c:pt idx="3243">
                  <c:v>864.79999999997142</c:v>
                </c:pt>
                <c:pt idx="3244">
                  <c:v>865.06666666663807</c:v>
                </c:pt>
                <c:pt idx="3245">
                  <c:v>865.33333333330472</c:v>
                </c:pt>
                <c:pt idx="3246">
                  <c:v>865.59999999997137</c:v>
                </c:pt>
                <c:pt idx="3247">
                  <c:v>865.86666666663803</c:v>
                </c:pt>
                <c:pt idx="3248">
                  <c:v>866.13333333330468</c:v>
                </c:pt>
                <c:pt idx="3249">
                  <c:v>866.39999999997133</c:v>
                </c:pt>
                <c:pt idx="3250">
                  <c:v>866.66666666663798</c:v>
                </c:pt>
                <c:pt idx="3251">
                  <c:v>866.93333333330463</c:v>
                </c:pt>
                <c:pt idx="3252">
                  <c:v>867.19999999997128</c:v>
                </c:pt>
                <c:pt idx="3253">
                  <c:v>867.46666666663793</c:v>
                </c:pt>
                <c:pt idx="3254">
                  <c:v>867.73333333330459</c:v>
                </c:pt>
                <c:pt idx="3255">
                  <c:v>867.99999999997124</c:v>
                </c:pt>
                <c:pt idx="3256">
                  <c:v>868.26666666663789</c:v>
                </c:pt>
                <c:pt idx="3257">
                  <c:v>868.53333333330454</c:v>
                </c:pt>
                <c:pt idx="3258">
                  <c:v>868.79999999997119</c:v>
                </c:pt>
                <c:pt idx="3259">
                  <c:v>869.06666666663784</c:v>
                </c:pt>
                <c:pt idx="3260">
                  <c:v>869.33333333330449</c:v>
                </c:pt>
                <c:pt idx="3261">
                  <c:v>869.59999999997115</c:v>
                </c:pt>
                <c:pt idx="3262">
                  <c:v>869.8666666666378</c:v>
                </c:pt>
                <c:pt idx="3263">
                  <c:v>870.13333333330445</c:v>
                </c:pt>
                <c:pt idx="3264">
                  <c:v>870.3999999999711</c:v>
                </c:pt>
                <c:pt idx="3265">
                  <c:v>870.66666666663775</c:v>
                </c:pt>
                <c:pt idx="3266">
                  <c:v>870.9333333333044</c:v>
                </c:pt>
                <c:pt idx="3267">
                  <c:v>871.19999999997106</c:v>
                </c:pt>
                <c:pt idx="3268">
                  <c:v>871.46666666663771</c:v>
                </c:pt>
                <c:pt idx="3269">
                  <c:v>871.73333333330436</c:v>
                </c:pt>
                <c:pt idx="3270">
                  <c:v>871.99999999997101</c:v>
                </c:pt>
                <c:pt idx="3271">
                  <c:v>872.26666666663766</c:v>
                </c:pt>
                <c:pt idx="3272">
                  <c:v>872.53333333330431</c:v>
                </c:pt>
                <c:pt idx="3273">
                  <c:v>872.79999999997096</c:v>
                </c:pt>
                <c:pt idx="3274">
                  <c:v>873.06666666663762</c:v>
                </c:pt>
                <c:pt idx="3275">
                  <c:v>873.33333333330427</c:v>
                </c:pt>
                <c:pt idx="3276">
                  <c:v>873.59999999997092</c:v>
                </c:pt>
                <c:pt idx="3277">
                  <c:v>873.86666666663757</c:v>
                </c:pt>
                <c:pt idx="3278">
                  <c:v>874.13333333330422</c:v>
                </c:pt>
                <c:pt idx="3279">
                  <c:v>874.39999999997087</c:v>
                </c:pt>
                <c:pt idx="3280">
                  <c:v>874.66666666663752</c:v>
                </c:pt>
                <c:pt idx="3281">
                  <c:v>874.93333333330418</c:v>
                </c:pt>
                <c:pt idx="3282">
                  <c:v>875.19999999997083</c:v>
                </c:pt>
                <c:pt idx="3283">
                  <c:v>875.46666666663748</c:v>
                </c:pt>
                <c:pt idx="3284">
                  <c:v>875.73333333330413</c:v>
                </c:pt>
                <c:pt idx="3285">
                  <c:v>875.99999999997078</c:v>
                </c:pt>
                <c:pt idx="3286">
                  <c:v>876.26666666663743</c:v>
                </c:pt>
                <c:pt idx="3287">
                  <c:v>876.53333333330409</c:v>
                </c:pt>
                <c:pt idx="3288">
                  <c:v>876.79999999997074</c:v>
                </c:pt>
                <c:pt idx="3289">
                  <c:v>877.06666666663739</c:v>
                </c:pt>
                <c:pt idx="3290">
                  <c:v>877.33333333330404</c:v>
                </c:pt>
                <c:pt idx="3291">
                  <c:v>877.59999999997069</c:v>
                </c:pt>
                <c:pt idx="3292">
                  <c:v>877.86666666663734</c:v>
                </c:pt>
                <c:pt idx="3293">
                  <c:v>878.13333333330399</c:v>
                </c:pt>
                <c:pt idx="3294">
                  <c:v>878.39999999997065</c:v>
                </c:pt>
                <c:pt idx="3295">
                  <c:v>878.6666666666373</c:v>
                </c:pt>
                <c:pt idx="3296">
                  <c:v>878.93333333330395</c:v>
                </c:pt>
                <c:pt idx="3297">
                  <c:v>879.1999999999706</c:v>
                </c:pt>
                <c:pt idx="3298">
                  <c:v>879.46666666663725</c:v>
                </c:pt>
                <c:pt idx="3299">
                  <c:v>879.7333333333039</c:v>
                </c:pt>
                <c:pt idx="3300">
                  <c:v>879.99999999997056</c:v>
                </c:pt>
                <c:pt idx="3301">
                  <c:v>880.26666666663721</c:v>
                </c:pt>
                <c:pt idx="3302">
                  <c:v>880.53333333330386</c:v>
                </c:pt>
                <c:pt idx="3303">
                  <c:v>880.79999999997051</c:v>
                </c:pt>
                <c:pt idx="3304">
                  <c:v>881.06666666663716</c:v>
                </c:pt>
                <c:pt idx="3305">
                  <c:v>881.33333333330381</c:v>
                </c:pt>
                <c:pt idx="3306">
                  <c:v>881.59999999997046</c:v>
                </c:pt>
                <c:pt idx="3307">
                  <c:v>881.86666666663712</c:v>
                </c:pt>
                <c:pt idx="3308">
                  <c:v>882.13333333330377</c:v>
                </c:pt>
                <c:pt idx="3309">
                  <c:v>882.39999999997042</c:v>
                </c:pt>
                <c:pt idx="3310">
                  <c:v>882.66666666663707</c:v>
                </c:pt>
                <c:pt idx="3311">
                  <c:v>882.93333333330372</c:v>
                </c:pt>
                <c:pt idx="3312">
                  <c:v>883.19999999997037</c:v>
                </c:pt>
                <c:pt idx="3313">
                  <c:v>883.46666666663702</c:v>
                </c:pt>
                <c:pt idx="3314">
                  <c:v>883.73333333330368</c:v>
                </c:pt>
                <c:pt idx="3315">
                  <c:v>883.99999999997033</c:v>
                </c:pt>
                <c:pt idx="3316">
                  <c:v>884.26666666663698</c:v>
                </c:pt>
                <c:pt idx="3317">
                  <c:v>884.53333333330363</c:v>
                </c:pt>
                <c:pt idx="3318">
                  <c:v>884.79999999997028</c:v>
                </c:pt>
                <c:pt idx="3319">
                  <c:v>885.06666666663693</c:v>
                </c:pt>
                <c:pt idx="3320">
                  <c:v>885.33333333330359</c:v>
                </c:pt>
                <c:pt idx="3321">
                  <c:v>885.59999999997024</c:v>
                </c:pt>
                <c:pt idx="3322">
                  <c:v>885.86666666663689</c:v>
                </c:pt>
                <c:pt idx="3323">
                  <c:v>886.13333333330354</c:v>
                </c:pt>
                <c:pt idx="3324">
                  <c:v>886.39999999997019</c:v>
                </c:pt>
                <c:pt idx="3325">
                  <c:v>886.66666666663684</c:v>
                </c:pt>
                <c:pt idx="3326">
                  <c:v>886.93333333330349</c:v>
                </c:pt>
                <c:pt idx="3327">
                  <c:v>887.19999999997015</c:v>
                </c:pt>
                <c:pt idx="3328">
                  <c:v>887.4666666666368</c:v>
                </c:pt>
                <c:pt idx="3329">
                  <c:v>887.73333333330345</c:v>
                </c:pt>
                <c:pt idx="3330">
                  <c:v>887.9999999999701</c:v>
                </c:pt>
                <c:pt idx="3331">
                  <c:v>888.26666666663675</c:v>
                </c:pt>
                <c:pt idx="3332">
                  <c:v>888.5333333333034</c:v>
                </c:pt>
                <c:pt idx="3333">
                  <c:v>888.79999999997005</c:v>
                </c:pt>
                <c:pt idx="3334">
                  <c:v>889.06666666663671</c:v>
                </c:pt>
                <c:pt idx="3335">
                  <c:v>889.33333333330336</c:v>
                </c:pt>
                <c:pt idx="3336">
                  <c:v>889.59999999997001</c:v>
                </c:pt>
                <c:pt idx="3337">
                  <c:v>889.86666666663666</c:v>
                </c:pt>
                <c:pt idx="3338">
                  <c:v>890.13333333330331</c:v>
                </c:pt>
                <c:pt idx="3339">
                  <c:v>890.39999999996996</c:v>
                </c:pt>
                <c:pt idx="3340">
                  <c:v>890.66666666663662</c:v>
                </c:pt>
                <c:pt idx="3341">
                  <c:v>890.93333333330327</c:v>
                </c:pt>
                <c:pt idx="3342">
                  <c:v>891.19999999996992</c:v>
                </c:pt>
                <c:pt idx="3343">
                  <c:v>891.46666666663657</c:v>
                </c:pt>
                <c:pt idx="3344">
                  <c:v>891.73333333330322</c:v>
                </c:pt>
                <c:pt idx="3345">
                  <c:v>891.99999999996987</c:v>
                </c:pt>
                <c:pt idx="3346">
                  <c:v>892.26666666663652</c:v>
                </c:pt>
                <c:pt idx="3347">
                  <c:v>892.53333333330318</c:v>
                </c:pt>
                <c:pt idx="3348">
                  <c:v>892.79999999996983</c:v>
                </c:pt>
                <c:pt idx="3349">
                  <c:v>893.06666666663648</c:v>
                </c:pt>
                <c:pt idx="3350">
                  <c:v>893.33333333330313</c:v>
                </c:pt>
                <c:pt idx="3351">
                  <c:v>893.59999999996978</c:v>
                </c:pt>
                <c:pt idx="3352">
                  <c:v>893.86666666663643</c:v>
                </c:pt>
                <c:pt idx="3353">
                  <c:v>894.13333333330309</c:v>
                </c:pt>
                <c:pt idx="3354">
                  <c:v>894.39999999996974</c:v>
                </c:pt>
                <c:pt idx="3355">
                  <c:v>894.66666666663639</c:v>
                </c:pt>
                <c:pt idx="3356">
                  <c:v>894.93333333330304</c:v>
                </c:pt>
                <c:pt idx="3357">
                  <c:v>895.19999999996969</c:v>
                </c:pt>
                <c:pt idx="3358">
                  <c:v>895.46666666663634</c:v>
                </c:pt>
                <c:pt idx="3359">
                  <c:v>895.73333333330299</c:v>
                </c:pt>
                <c:pt idx="3360">
                  <c:v>895.99999999996965</c:v>
                </c:pt>
                <c:pt idx="3361">
                  <c:v>896.2666666666363</c:v>
                </c:pt>
                <c:pt idx="3362">
                  <c:v>896.53333333330295</c:v>
                </c:pt>
                <c:pt idx="3363">
                  <c:v>896.7999999999696</c:v>
                </c:pt>
                <c:pt idx="3364">
                  <c:v>897.06666666663625</c:v>
                </c:pt>
                <c:pt idx="3365">
                  <c:v>897.3333333333029</c:v>
                </c:pt>
                <c:pt idx="3366">
                  <c:v>897.59999999996955</c:v>
                </c:pt>
                <c:pt idx="3367">
                  <c:v>897.86666666663621</c:v>
                </c:pt>
                <c:pt idx="3368">
                  <c:v>898.13333333330286</c:v>
                </c:pt>
                <c:pt idx="3369">
                  <c:v>898.39999999996951</c:v>
                </c:pt>
                <c:pt idx="3370">
                  <c:v>898.66666666663616</c:v>
                </c:pt>
                <c:pt idx="3371">
                  <c:v>898.93333333330281</c:v>
                </c:pt>
                <c:pt idx="3372">
                  <c:v>899.19999999996946</c:v>
                </c:pt>
                <c:pt idx="3373">
                  <c:v>899.46666666663612</c:v>
                </c:pt>
                <c:pt idx="3374">
                  <c:v>899.73333333330277</c:v>
                </c:pt>
                <c:pt idx="3375">
                  <c:v>899.99999999996942</c:v>
                </c:pt>
                <c:pt idx="3376">
                  <c:v>900.26666666663607</c:v>
                </c:pt>
                <c:pt idx="3377">
                  <c:v>900.53333333330272</c:v>
                </c:pt>
                <c:pt idx="3378">
                  <c:v>900.79999999996937</c:v>
                </c:pt>
                <c:pt idx="3379">
                  <c:v>901.06666666663602</c:v>
                </c:pt>
                <c:pt idx="3380">
                  <c:v>901.33333333330268</c:v>
                </c:pt>
                <c:pt idx="3381">
                  <c:v>901.59999999996933</c:v>
                </c:pt>
                <c:pt idx="3382">
                  <c:v>901.86666666663598</c:v>
                </c:pt>
                <c:pt idx="3383">
                  <c:v>902.13333333330263</c:v>
                </c:pt>
                <c:pt idx="3384">
                  <c:v>902.39999999996928</c:v>
                </c:pt>
                <c:pt idx="3385">
                  <c:v>902.66666666663593</c:v>
                </c:pt>
                <c:pt idx="3386">
                  <c:v>902.93333333330258</c:v>
                </c:pt>
                <c:pt idx="3387">
                  <c:v>903.19999999996924</c:v>
                </c:pt>
                <c:pt idx="3388">
                  <c:v>903.46666666663589</c:v>
                </c:pt>
                <c:pt idx="3389">
                  <c:v>903.73333333330254</c:v>
                </c:pt>
                <c:pt idx="3390">
                  <c:v>903.99999999996919</c:v>
                </c:pt>
                <c:pt idx="3391">
                  <c:v>904.26666666663584</c:v>
                </c:pt>
                <c:pt idx="3392">
                  <c:v>904.53333333330249</c:v>
                </c:pt>
                <c:pt idx="3393">
                  <c:v>904.79999999996915</c:v>
                </c:pt>
                <c:pt idx="3394">
                  <c:v>905.0666666666358</c:v>
                </c:pt>
                <c:pt idx="3395">
                  <c:v>905.33333333330245</c:v>
                </c:pt>
                <c:pt idx="3396">
                  <c:v>905.5999999999691</c:v>
                </c:pt>
                <c:pt idx="3397">
                  <c:v>905.86666666663575</c:v>
                </c:pt>
                <c:pt idx="3398">
                  <c:v>906.1333333333024</c:v>
                </c:pt>
                <c:pt idx="3399">
                  <c:v>906.39999999996905</c:v>
                </c:pt>
                <c:pt idx="3400">
                  <c:v>906.66666666663571</c:v>
                </c:pt>
                <c:pt idx="3401">
                  <c:v>906.93333333330236</c:v>
                </c:pt>
                <c:pt idx="3402">
                  <c:v>907.19999999996901</c:v>
                </c:pt>
                <c:pt idx="3403">
                  <c:v>907.46666666663566</c:v>
                </c:pt>
                <c:pt idx="3404">
                  <c:v>907.73333333330231</c:v>
                </c:pt>
                <c:pt idx="3405">
                  <c:v>907.99999999996896</c:v>
                </c:pt>
                <c:pt idx="3406">
                  <c:v>908.26666666663562</c:v>
                </c:pt>
                <c:pt idx="3407">
                  <c:v>908.53333333330227</c:v>
                </c:pt>
                <c:pt idx="3408">
                  <c:v>908.79999999996892</c:v>
                </c:pt>
                <c:pt idx="3409">
                  <c:v>909.06666666663557</c:v>
                </c:pt>
                <c:pt idx="3410">
                  <c:v>909.33333333330222</c:v>
                </c:pt>
                <c:pt idx="3411">
                  <c:v>909.59999999996887</c:v>
                </c:pt>
                <c:pt idx="3412">
                  <c:v>909.86666666663552</c:v>
                </c:pt>
                <c:pt idx="3413">
                  <c:v>910.13333333330218</c:v>
                </c:pt>
                <c:pt idx="3414">
                  <c:v>910.39999999996883</c:v>
                </c:pt>
                <c:pt idx="3415">
                  <c:v>910.66666666663548</c:v>
                </c:pt>
                <c:pt idx="3416">
                  <c:v>910.93333333330213</c:v>
                </c:pt>
                <c:pt idx="3417">
                  <c:v>911.19999999996878</c:v>
                </c:pt>
                <c:pt idx="3418">
                  <c:v>911.46666666663543</c:v>
                </c:pt>
                <c:pt idx="3419">
                  <c:v>911.73333333330208</c:v>
                </c:pt>
                <c:pt idx="3420">
                  <c:v>911.99999999996874</c:v>
                </c:pt>
                <c:pt idx="3421">
                  <c:v>912.26666666663539</c:v>
                </c:pt>
                <c:pt idx="3422">
                  <c:v>912.53333333330204</c:v>
                </c:pt>
                <c:pt idx="3423">
                  <c:v>912.79999999996869</c:v>
                </c:pt>
                <c:pt idx="3424">
                  <c:v>913.06666666663534</c:v>
                </c:pt>
                <c:pt idx="3425">
                  <c:v>913.33333333330199</c:v>
                </c:pt>
                <c:pt idx="3426">
                  <c:v>913.59999999996865</c:v>
                </c:pt>
                <c:pt idx="3427">
                  <c:v>913.8666666666353</c:v>
                </c:pt>
                <c:pt idx="3428">
                  <c:v>914.13333333330195</c:v>
                </c:pt>
                <c:pt idx="3429">
                  <c:v>914.3999999999686</c:v>
                </c:pt>
                <c:pt idx="3430">
                  <c:v>914.66666666663525</c:v>
                </c:pt>
                <c:pt idx="3431">
                  <c:v>914.9333333333019</c:v>
                </c:pt>
                <c:pt idx="3432">
                  <c:v>915.19999999996855</c:v>
                </c:pt>
                <c:pt idx="3433">
                  <c:v>915.46666666663521</c:v>
                </c:pt>
                <c:pt idx="3434">
                  <c:v>915.73333333330186</c:v>
                </c:pt>
                <c:pt idx="3435">
                  <c:v>915.99999999996851</c:v>
                </c:pt>
                <c:pt idx="3436">
                  <c:v>916.26666666663516</c:v>
                </c:pt>
                <c:pt idx="3437">
                  <c:v>916.53333333330181</c:v>
                </c:pt>
                <c:pt idx="3438">
                  <c:v>916.79999999996846</c:v>
                </c:pt>
                <c:pt idx="3439">
                  <c:v>917.06666666663511</c:v>
                </c:pt>
                <c:pt idx="3440">
                  <c:v>917.33333333330177</c:v>
                </c:pt>
                <c:pt idx="3441">
                  <c:v>917.59999999996842</c:v>
                </c:pt>
                <c:pt idx="3442">
                  <c:v>917.86666666663507</c:v>
                </c:pt>
                <c:pt idx="3443">
                  <c:v>918.13333333330172</c:v>
                </c:pt>
                <c:pt idx="3444">
                  <c:v>918.39999999996837</c:v>
                </c:pt>
                <c:pt idx="3445">
                  <c:v>918.66666666663502</c:v>
                </c:pt>
                <c:pt idx="3446">
                  <c:v>918.93333333330168</c:v>
                </c:pt>
                <c:pt idx="3447">
                  <c:v>919.19999999996833</c:v>
                </c:pt>
                <c:pt idx="3448">
                  <c:v>919.46666666663498</c:v>
                </c:pt>
                <c:pt idx="3449">
                  <c:v>919.73333333330163</c:v>
                </c:pt>
                <c:pt idx="3450">
                  <c:v>919.99999999996828</c:v>
                </c:pt>
                <c:pt idx="3451">
                  <c:v>920.26666666663493</c:v>
                </c:pt>
                <c:pt idx="3452">
                  <c:v>920.53333333330158</c:v>
                </c:pt>
                <c:pt idx="3453">
                  <c:v>920.79999999996824</c:v>
                </c:pt>
                <c:pt idx="3454">
                  <c:v>921.06666666663489</c:v>
                </c:pt>
                <c:pt idx="3455">
                  <c:v>921.33333333330154</c:v>
                </c:pt>
                <c:pt idx="3456">
                  <c:v>921.59999999996819</c:v>
                </c:pt>
                <c:pt idx="3457">
                  <c:v>921.86666666663484</c:v>
                </c:pt>
                <c:pt idx="3458">
                  <c:v>922.13333333330149</c:v>
                </c:pt>
                <c:pt idx="3459">
                  <c:v>922.39999999996814</c:v>
                </c:pt>
                <c:pt idx="3460">
                  <c:v>922.6666666666348</c:v>
                </c:pt>
                <c:pt idx="3461">
                  <c:v>922.93333333330145</c:v>
                </c:pt>
                <c:pt idx="3462">
                  <c:v>923.1999999999681</c:v>
                </c:pt>
                <c:pt idx="3463">
                  <c:v>923.46666666663475</c:v>
                </c:pt>
                <c:pt idx="3464">
                  <c:v>923.7333333333014</c:v>
                </c:pt>
                <c:pt idx="3465">
                  <c:v>923.99999999996805</c:v>
                </c:pt>
                <c:pt idx="3466">
                  <c:v>924.26666666663471</c:v>
                </c:pt>
                <c:pt idx="3467">
                  <c:v>924.53333333330136</c:v>
                </c:pt>
                <c:pt idx="3468">
                  <c:v>924.79999999996801</c:v>
                </c:pt>
                <c:pt idx="3469">
                  <c:v>925.06666666663466</c:v>
                </c:pt>
                <c:pt idx="3470">
                  <c:v>925.33333333330131</c:v>
                </c:pt>
                <c:pt idx="3471">
                  <c:v>925.59999999996796</c:v>
                </c:pt>
                <c:pt idx="3472">
                  <c:v>925.86666666663461</c:v>
                </c:pt>
                <c:pt idx="3473">
                  <c:v>926.13333333330127</c:v>
                </c:pt>
                <c:pt idx="3474">
                  <c:v>926.39999999996792</c:v>
                </c:pt>
                <c:pt idx="3475">
                  <c:v>926.66666666663457</c:v>
                </c:pt>
                <c:pt idx="3476">
                  <c:v>926.93333333330122</c:v>
                </c:pt>
                <c:pt idx="3477">
                  <c:v>927.19999999996787</c:v>
                </c:pt>
                <c:pt idx="3478">
                  <c:v>927.46666666663452</c:v>
                </c:pt>
                <c:pt idx="3479">
                  <c:v>927.73333333330118</c:v>
                </c:pt>
                <c:pt idx="3480">
                  <c:v>927.99999999996783</c:v>
                </c:pt>
                <c:pt idx="3481">
                  <c:v>928.26666666663448</c:v>
                </c:pt>
                <c:pt idx="3482">
                  <c:v>928.53333333330113</c:v>
                </c:pt>
                <c:pt idx="3483">
                  <c:v>928.79999999996778</c:v>
                </c:pt>
                <c:pt idx="3484">
                  <c:v>929.06666666663443</c:v>
                </c:pt>
                <c:pt idx="3485">
                  <c:v>929.33333333330108</c:v>
                </c:pt>
                <c:pt idx="3486">
                  <c:v>929.59999999996774</c:v>
                </c:pt>
                <c:pt idx="3487">
                  <c:v>929.86666666663439</c:v>
                </c:pt>
                <c:pt idx="3488">
                  <c:v>930.13333333330104</c:v>
                </c:pt>
                <c:pt idx="3489">
                  <c:v>930.39999999996769</c:v>
                </c:pt>
                <c:pt idx="3490">
                  <c:v>930.66666666663434</c:v>
                </c:pt>
                <c:pt idx="3491">
                  <c:v>930.93333333330099</c:v>
                </c:pt>
                <c:pt idx="3492">
                  <c:v>931.19999999996764</c:v>
                </c:pt>
                <c:pt idx="3493">
                  <c:v>931.4666666666343</c:v>
                </c:pt>
                <c:pt idx="3494">
                  <c:v>931.73333333330095</c:v>
                </c:pt>
                <c:pt idx="3495">
                  <c:v>931.9999999999676</c:v>
                </c:pt>
                <c:pt idx="3496">
                  <c:v>932.26666666663425</c:v>
                </c:pt>
                <c:pt idx="3497">
                  <c:v>932.5333333333009</c:v>
                </c:pt>
                <c:pt idx="3498">
                  <c:v>932.79999999996755</c:v>
                </c:pt>
                <c:pt idx="3499">
                  <c:v>933.06666666663421</c:v>
                </c:pt>
                <c:pt idx="3500">
                  <c:v>933.33333333330086</c:v>
                </c:pt>
                <c:pt idx="3501">
                  <c:v>933.59999999996751</c:v>
                </c:pt>
                <c:pt idx="3502">
                  <c:v>933.86666666663416</c:v>
                </c:pt>
                <c:pt idx="3503">
                  <c:v>934.13333333330081</c:v>
                </c:pt>
                <c:pt idx="3504">
                  <c:v>934.39999999996746</c:v>
                </c:pt>
                <c:pt idx="3505">
                  <c:v>934.66666666663411</c:v>
                </c:pt>
                <c:pt idx="3506">
                  <c:v>934.93333333330077</c:v>
                </c:pt>
                <c:pt idx="3507">
                  <c:v>935.19999999996742</c:v>
                </c:pt>
                <c:pt idx="3508">
                  <c:v>935.46666666663407</c:v>
                </c:pt>
                <c:pt idx="3509">
                  <c:v>935.73333333330072</c:v>
                </c:pt>
                <c:pt idx="3510">
                  <c:v>935.99999999996737</c:v>
                </c:pt>
                <c:pt idx="3511">
                  <c:v>936.26666666663402</c:v>
                </c:pt>
                <c:pt idx="3512">
                  <c:v>936.53333333330067</c:v>
                </c:pt>
                <c:pt idx="3513">
                  <c:v>936.79999999996733</c:v>
                </c:pt>
                <c:pt idx="3514">
                  <c:v>937.06666666663398</c:v>
                </c:pt>
                <c:pt idx="3515">
                  <c:v>937.33333333330063</c:v>
                </c:pt>
                <c:pt idx="3516">
                  <c:v>937.59999999996728</c:v>
                </c:pt>
                <c:pt idx="3517">
                  <c:v>937.86666666663393</c:v>
                </c:pt>
                <c:pt idx="3518">
                  <c:v>938.13333333330058</c:v>
                </c:pt>
                <c:pt idx="3519">
                  <c:v>938.39999999996724</c:v>
                </c:pt>
                <c:pt idx="3520">
                  <c:v>938.66666666663389</c:v>
                </c:pt>
                <c:pt idx="3521">
                  <c:v>938.93333333330054</c:v>
                </c:pt>
                <c:pt idx="3522">
                  <c:v>939.19999999996719</c:v>
                </c:pt>
                <c:pt idx="3523">
                  <c:v>939.46666666663384</c:v>
                </c:pt>
                <c:pt idx="3524">
                  <c:v>939.73333333330049</c:v>
                </c:pt>
                <c:pt idx="3525">
                  <c:v>939.99999999996714</c:v>
                </c:pt>
                <c:pt idx="3526">
                  <c:v>940.2666666666338</c:v>
                </c:pt>
                <c:pt idx="3527">
                  <c:v>940.53333333330045</c:v>
                </c:pt>
                <c:pt idx="3528">
                  <c:v>940.7999999999671</c:v>
                </c:pt>
                <c:pt idx="3529">
                  <c:v>941.06666666663375</c:v>
                </c:pt>
                <c:pt idx="3530">
                  <c:v>941.3333333333004</c:v>
                </c:pt>
                <c:pt idx="3531">
                  <c:v>941.59999999996705</c:v>
                </c:pt>
                <c:pt idx="3532">
                  <c:v>941.86666666663371</c:v>
                </c:pt>
                <c:pt idx="3533">
                  <c:v>942.13333333330036</c:v>
                </c:pt>
                <c:pt idx="3534">
                  <c:v>942.39999999996701</c:v>
                </c:pt>
                <c:pt idx="3535">
                  <c:v>942.66666666663366</c:v>
                </c:pt>
                <c:pt idx="3536">
                  <c:v>942.93333333330031</c:v>
                </c:pt>
                <c:pt idx="3537">
                  <c:v>943.19999999996696</c:v>
                </c:pt>
                <c:pt idx="3538">
                  <c:v>943.46666666663361</c:v>
                </c:pt>
                <c:pt idx="3539">
                  <c:v>943.73333333330027</c:v>
                </c:pt>
                <c:pt idx="3540">
                  <c:v>943.99999999996692</c:v>
                </c:pt>
                <c:pt idx="3541">
                  <c:v>944.26666666663357</c:v>
                </c:pt>
                <c:pt idx="3542">
                  <c:v>944.53333333330022</c:v>
                </c:pt>
                <c:pt idx="3543">
                  <c:v>944.79999999996687</c:v>
                </c:pt>
                <c:pt idx="3544">
                  <c:v>945.06666666663352</c:v>
                </c:pt>
                <c:pt idx="3545">
                  <c:v>945.33333333330017</c:v>
                </c:pt>
                <c:pt idx="3546">
                  <c:v>945.59999999996683</c:v>
                </c:pt>
                <c:pt idx="3547">
                  <c:v>945.86666666663348</c:v>
                </c:pt>
                <c:pt idx="3548">
                  <c:v>946.13333333330013</c:v>
                </c:pt>
                <c:pt idx="3549">
                  <c:v>946.39999999996678</c:v>
                </c:pt>
                <c:pt idx="3550">
                  <c:v>946.66666666663343</c:v>
                </c:pt>
                <c:pt idx="3551">
                  <c:v>946.93333333330008</c:v>
                </c:pt>
                <c:pt idx="3552">
                  <c:v>947.19999999996674</c:v>
                </c:pt>
                <c:pt idx="3553">
                  <c:v>947.46666666663339</c:v>
                </c:pt>
                <c:pt idx="3554">
                  <c:v>947.73333333330004</c:v>
                </c:pt>
                <c:pt idx="3555">
                  <c:v>947.99999999996669</c:v>
                </c:pt>
                <c:pt idx="3556">
                  <c:v>948.26666666663334</c:v>
                </c:pt>
                <c:pt idx="3557">
                  <c:v>948.53333333329999</c:v>
                </c:pt>
                <c:pt idx="3558">
                  <c:v>948.79999999996664</c:v>
                </c:pt>
                <c:pt idx="3559">
                  <c:v>949.0666666666333</c:v>
                </c:pt>
                <c:pt idx="3560">
                  <c:v>949.33333333329995</c:v>
                </c:pt>
                <c:pt idx="3561">
                  <c:v>949.5999999999666</c:v>
                </c:pt>
                <c:pt idx="3562">
                  <c:v>949.86666666663325</c:v>
                </c:pt>
                <c:pt idx="3563">
                  <c:v>950.1333333332999</c:v>
                </c:pt>
                <c:pt idx="3564">
                  <c:v>950.39999999996655</c:v>
                </c:pt>
                <c:pt idx="3565">
                  <c:v>950.6666666666332</c:v>
                </c:pt>
                <c:pt idx="3566">
                  <c:v>950.93333333329986</c:v>
                </c:pt>
                <c:pt idx="3567">
                  <c:v>951.19999999996651</c:v>
                </c:pt>
                <c:pt idx="3568">
                  <c:v>951.46666666663316</c:v>
                </c:pt>
                <c:pt idx="3569">
                  <c:v>951.73333333329981</c:v>
                </c:pt>
                <c:pt idx="3570">
                  <c:v>951.99999999996646</c:v>
                </c:pt>
                <c:pt idx="3571">
                  <c:v>952.26666666663311</c:v>
                </c:pt>
                <c:pt idx="3572">
                  <c:v>952.53333333329977</c:v>
                </c:pt>
                <c:pt idx="3573">
                  <c:v>952.79999999996642</c:v>
                </c:pt>
                <c:pt idx="3574">
                  <c:v>953.06666666663307</c:v>
                </c:pt>
                <c:pt idx="3575">
                  <c:v>953.33333333329972</c:v>
                </c:pt>
                <c:pt idx="3576">
                  <c:v>953.59999999996637</c:v>
                </c:pt>
                <c:pt idx="3577">
                  <c:v>953.86666666663302</c:v>
                </c:pt>
                <c:pt idx="3578">
                  <c:v>954.13333333329967</c:v>
                </c:pt>
                <c:pt idx="3579">
                  <c:v>954.39999999996633</c:v>
                </c:pt>
                <c:pt idx="3580">
                  <c:v>954.66666666663298</c:v>
                </c:pt>
                <c:pt idx="3581">
                  <c:v>954.93333333329963</c:v>
                </c:pt>
                <c:pt idx="3582">
                  <c:v>955.19999999996628</c:v>
                </c:pt>
                <c:pt idx="3583">
                  <c:v>955.46666666663293</c:v>
                </c:pt>
                <c:pt idx="3584">
                  <c:v>955.73333333329958</c:v>
                </c:pt>
                <c:pt idx="3585">
                  <c:v>955.99999999996624</c:v>
                </c:pt>
                <c:pt idx="3586">
                  <c:v>956.26666666663289</c:v>
                </c:pt>
                <c:pt idx="3587">
                  <c:v>956.53333333329954</c:v>
                </c:pt>
                <c:pt idx="3588">
                  <c:v>956.79999999996619</c:v>
                </c:pt>
                <c:pt idx="3589">
                  <c:v>957.06666666663284</c:v>
                </c:pt>
                <c:pt idx="3590">
                  <c:v>957.33333333329949</c:v>
                </c:pt>
                <c:pt idx="3591">
                  <c:v>957.59999999996614</c:v>
                </c:pt>
                <c:pt idx="3592">
                  <c:v>957.8666666666328</c:v>
                </c:pt>
                <c:pt idx="3593">
                  <c:v>958.13333333329945</c:v>
                </c:pt>
                <c:pt idx="3594">
                  <c:v>958.3999999999661</c:v>
                </c:pt>
                <c:pt idx="3595">
                  <c:v>958.66666666663275</c:v>
                </c:pt>
                <c:pt idx="3596">
                  <c:v>958.9333333332994</c:v>
                </c:pt>
                <c:pt idx="3597">
                  <c:v>959.19999999996605</c:v>
                </c:pt>
                <c:pt idx="3598">
                  <c:v>959.4666666666327</c:v>
                </c:pt>
                <c:pt idx="3599">
                  <c:v>959.73333333329936</c:v>
                </c:pt>
                <c:pt idx="3600">
                  <c:v>959.99999999996601</c:v>
                </c:pt>
                <c:pt idx="3601">
                  <c:v>960.26666666663266</c:v>
                </c:pt>
                <c:pt idx="3602">
                  <c:v>960.53333333329931</c:v>
                </c:pt>
                <c:pt idx="3603">
                  <c:v>960.79999999996596</c:v>
                </c:pt>
                <c:pt idx="3604">
                  <c:v>961.06666666663261</c:v>
                </c:pt>
                <c:pt idx="3605">
                  <c:v>961.33333333329927</c:v>
                </c:pt>
                <c:pt idx="3606">
                  <c:v>961.59999999996592</c:v>
                </c:pt>
                <c:pt idx="3607">
                  <c:v>961.86666666663257</c:v>
                </c:pt>
                <c:pt idx="3608">
                  <c:v>962.13333333329922</c:v>
                </c:pt>
                <c:pt idx="3609">
                  <c:v>962.39999999996587</c:v>
                </c:pt>
                <c:pt idx="3610">
                  <c:v>962.66666666663252</c:v>
                </c:pt>
                <c:pt idx="3611">
                  <c:v>962.93333333329917</c:v>
                </c:pt>
                <c:pt idx="3612">
                  <c:v>963.19999999996583</c:v>
                </c:pt>
                <c:pt idx="3613">
                  <c:v>963.46666666663248</c:v>
                </c:pt>
                <c:pt idx="3614">
                  <c:v>963.73333333329913</c:v>
                </c:pt>
                <c:pt idx="3615">
                  <c:v>963.99999999996578</c:v>
                </c:pt>
                <c:pt idx="3616">
                  <c:v>964.26666666663243</c:v>
                </c:pt>
                <c:pt idx="3617">
                  <c:v>964.53333333329908</c:v>
                </c:pt>
                <c:pt idx="3618">
                  <c:v>964.79999999996573</c:v>
                </c:pt>
                <c:pt idx="3619">
                  <c:v>965.06666666663239</c:v>
                </c:pt>
                <c:pt idx="3620">
                  <c:v>965.33333333329904</c:v>
                </c:pt>
                <c:pt idx="3621">
                  <c:v>965.59999999996569</c:v>
                </c:pt>
                <c:pt idx="3622">
                  <c:v>965.86666666663234</c:v>
                </c:pt>
                <c:pt idx="3623">
                  <c:v>966.13333333329899</c:v>
                </c:pt>
                <c:pt idx="3624">
                  <c:v>966.39999999996564</c:v>
                </c:pt>
                <c:pt idx="3625">
                  <c:v>966.6666666666323</c:v>
                </c:pt>
                <c:pt idx="3626">
                  <c:v>966.93333333329895</c:v>
                </c:pt>
                <c:pt idx="3627">
                  <c:v>967.1999999999656</c:v>
                </c:pt>
                <c:pt idx="3628">
                  <c:v>967.46666666663225</c:v>
                </c:pt>
                <c:pt idx="3629">
                  <c:v>967.7333333332989</c:v>
                </c:pt>
                <c:pt idx="3630">
                  <c:v>967.99999999996555</c:v>
                </c:pt>
                <c:pt idx="3631">
                  <c:v>968.2666666666322</c:v>
                </c:pt>
                <c:pt idx="3632">
                  <c:v>968.53333333329886</c:v>
                </c:pt>
                <c:pt idx="3633">
                  <c:v>968.79999999996551</c:v>
                </c:pt>
                <c:pt idx="3634">
                  <c:v>969.06666666663216</c:v>
                </c:pt>
                <c:pt idx="3635">
                  <c:v>969.33333333329881</c:v>
                </c:pt>
                <c:pt idx="3636">
                  <c:v>969.59999999996546</c:v>
                </c:pt>
                <c:pt idx="3637">
                  <c:v>969.86666666663211</c:v>
                </c:pt>
                <c:pt idx="3638">
                  <c:v>970.13333333329876</c:v>
                </c:pt>
                <c:pt idx="3639">
                  <c:v>970.39999999996542</c:v>
                </c:pt>
                <c:pt idx="3640">
                  <c:v>970.66666666663207</c:v>
                </c:pt>
                <c:pt idx="3641">
                  <c:v>970.93333333329872</c:v>
                </c:pt>
                <c:pt idx="3642">
                  <c:v>971.19999999996537</c:v>
                </c:pt>
                <c:pt idx="3643">
                  <c:v>971.46666666663202</c:v>
                </c:pt>
                <c:pt idx="3644">
                  <c:v>971.73333333329867</c:v>
                </c:pt>
                <c:pt idx="3645">
                  <c:v>971.99999999996533</c:v>
                </c:pt>
                <c:pt idx="3646">
                  <c:v>972.26666666663198</c:v>
                </c:pt>
                <c:pt idx="3647">
                  <c:v>972.53333333329863</c:v>
                </c:pt>
                <c:pt idx="3648">
                  <c:v>972.79999999996528</c:v>
                </c:pt>
                <c:pt idx="3649">
                  <c:v>973.06666666663193</c:v>
                </c:pt>
                <c:pt idx="3650">
                  <c:v>973.33333333329858</c:v>
                </c:pt>
                <c:pt idx="3651">
                  <c:v>973.59999999996523</c:v>
                </c:pt>
                <c:pt idx="3652">
                  <c:v>973.86666666663189</c:v>
                </c:pt>
                <c:pt idx="3653">
                  <c:v>974.13333333329854</c:v>
                </c:pt>
                <c:pt idx="3654">
                  <c:v>974.39999999996519</c:v>
                </c:pt>
                <c:pt idx="3655">
                  <c:v>974.66666666663184</c:v>
                </c:pt>
                <c:pt idx="3656">
                  <c:v>974.93333333329849</c:v>
                </c:pt>
                <c:pt idx="3657">
                  <c:v>975.19999999996514</c:v>
                </c:pt>
                <c:pt idx="3658">
                  <c:v>975.4666666666318</c:v>
                </c:pt>
                <c:pt idx="3659">
                  <c:v>975.73333333329845</c:v>
                </c:pt>
                <c:pt idx="3660">
                  <c:v>975.9999999999651</c:v>
                </c:pt>
                <c:pt idx="3661">
                  <c:v>976.26666666663175</c:v>
                </c:pt>
                <c:pt idx="3662">
                  <c:v>976.5333333332984</c:v>
                </c:pt>
                <c:pt idx="3663">
                  <c:v>976.79999999996505</c:v>
                </c:pt>
                <c:pt idx="3664">
                  <c:v>977.0666666666317</c:v>
                </c:pt>
                <c:pt idx="3665">
                  <c:v>977.33333333329836</c:v>
                </c:pt>
                <c:pt idx="3666">
                  <c:v>977.59999999996501</c:v>
                </c:pt>
                <c:pt idx="3667">
                  <c:v>977.86666666663166</c:v>
                </c:pt>
                <c:pt idx="3668">
                  <c:v>978.13333333329831</c:v>
                </c:pt>
                <c:pt idx="3669">
                  <c:v>978.39999999996496</c:v>
                </c:pt>
                <c:pt idx="3670">
                  <c:v>978.66666666663161</c:v>
                </c:pt>
                <c:pt idx="3671">
                  <c:v>978.93333333329826</c:v>
                </c:pt>
                <c:pt idx="3672">
                  <c:v>979.19999999996492</c:v>
                </c:pt>
                <c:pt idx="3673">
                  <c:v>979.46666666663157</c:v>
                </c:pt>
                <c:pt idx="3674">
                  <c:v>979.73333333329822</c:v>
                </c:pt>
                <c:pt idx="3675">
                  <c:v>979.99999999996487</c:v>
                </c:pt>
                <c:pt idx="3676">
                  <c:v>980.26666666663152</c:v>
                </c:pt>
                <c:pt idx="3677">
                  <c:v>980.53333333329817</c:v>
                </c:pt>
                <c:pt idx="3678">
                  <c:v>980.79999999996483</c:v>
                </c:pt>
                <c:pt idx="3679">
                  <c:v>981.06666666663148</c:v>
                </c:pt>
                <c:pt idx="3680">
                  <c:v>981.33333333329813</c:v>
                </c:pt>
                <c:pt idx="3681">
                  <c:v>981.59999999996478</c:v>
                </c:pt>
                <c:pt idx="3682">
                  <c:v>981.86666666663143</c:v>
                </c:pt>
                <c:pt idx="3683">
                  <c:v>982.13333333329808</c:v>
                </c:pt>
                <c:pt idx="3684">
                  <c:v>982.39999999996473</c:v>
                </c:pt>
                <c:pt idx="3685">
                  <c:v>982.66666666663139</c:v>
                </c:pt>
                <c:pt idx="3686">
                  <c:v>982.93333333329804</c:v>
                </c:pt>
                <c:pt idx="3687">
                  <c:v>983.19999999996469</c:v>
                </c:pt>
                <c:pt idx="3688">
                  <c:v>983.46666666663134</c:v>
                </c:pt>
                <c:pt idx="3689">
                  <c:v>983.73333333329799</c:v>
                </c:pt>
                <c:pt idx="3690">
                  <c:v>983.99999999996464</c:v>
                </c:pt>
                <c:pt idx="3691">
                  <c:v>984.26666666663129</c:v>
                </c:pt>
                <c:pt idx="3692">
                  <c:v>984.53333333329795</c:v>
                </c:pt>
                <c:pt idx="3693">
                  <c:v>984.7999999999646</c:v>
                </c:pt>
                <c:pt idx="3694">
                  <c:v>985.06666666663125</c:v>
                </c:pt>
                <c:pt idx="3695">
                  <c:v>985.3333333332979</c:v>
                </c:pt>
                <c:pt idx="3696">
                  <c:v>985.59999999996455</c:v>
                </c:pt>
                <c:pt idx="3697">
                  <c:v>985.8666666666312</c:v>
                </c:pt>
                <c:pt idx="3698">
                  <c:v>986.13333333329786</c:v>
                </c:pt>
                <c:pt idx="3699">
                  <c:v>986.39999999996451</c:v>
                </c:pt>
                <c:pt idx="3700">
                  <c:v>986.66666666663116</c:v>
                </c:pt>
                <c:pt idx="3701">
                  <c:v>986.93333333329781</c:v>
                </c:pt>
                <c:pt idx="3702">
                  <c:v>987.19999999996446</c:v>
                </c:pt>
                <c:pt idx="3703">
                  <c:v>987.46666666663111</c:v>
                </c:pt>
                <c:pt idx="3704">
                  <c:v>987.73333333329776</c:v>
                </c:pt>
                <c:pt idx="3705">
                  <c:v>987.99999999996442</c:v>
                </c:pt>
                <c:pt idx="3706">
                  <c:v>988.26666666663107</c:v>
                </c:pt>
                <c:pt idx="3707">
                  <c:v>988.53333333329772</c:v>
                </c:pt>
                <c:pt idx="3708">
                  <c:v>988.79999999996437</c:v>
                </c:pt>
                <c:pt idx="3709">
                  <c:v>989.06666666663102</c:v>
                </c:pt>
                <c:pt idx="3710">
                  <c:v>989.33333333329767</c:v>
                </c:pt>
                <c:pt idx="3711">
                  <c:v>989.59999999996433</c:v>
                </c:pt>
                <c:pt idx="3712">
                  <c:v>989.86666666663098</c:v>
                </c:pt>
                <c:pt idx="3713">
                  <c:v>990.13333333329763</c:v>
                </c:pt>
                <c:pt idx="3714">
                  <c:v>990.39999999996428</c:v>
                </c:pt>
                <c:pt idx="3715">
                  <c:v>990.66666666663093</c:v>
                </c:pt>
                <c:pt idx="3716">
                  <c:v>990.93333333329758</c:v>
                </c:pt>
                <c:pt idx="3717">
                  <c:v>991.19999999996423</c:v>
                </c:pt>
                <c:pt idx="3718">
                  <c:v>991.46666666663089</c:v>
                </c:pt>
                <c:pt idx="3719">
                  <c:v>991.73333333329754</c:v>
                </c:pt>
                <c:pt idx="3720">
                  <c:v>991.99999999996419</c:v>
                </c:pt>
                <c:pt idx="3721">
                  <c:v>992.26666666663084</c:v>
                </c:pt>
                <c:pt idx="3722">
                  <c:v>992.53333333329749</c:v>
                </c:pt>
                <c:pt idx="3723">
                  <c:v>992.79999999996414</c:v>
                </c:pt>
                <c:pt idx="3724">
                  <c:v>993.06666666663079</c:v>
                </c:pt>
                <c:pt idx="3725">
                  <c:v>993.33333333329745</c:v>
                </c:pt>
                <c:pt idx="3726">
                  <c:v>993.5999999999641</c:v>
                </c:pt>
                <c:pt idx="3727">
                  <c:v>993.86666666663075</c:v>
                </c:pt>
                <c:pt idx="3728">
                  <c:v>994.1333333332974</c:v>
                </c:pt>
                <c:pt idx="3729">
                  <c:v>994.39999999996405</c:v>
                </c:pt>
                <c:pt idx="3730">
                  <c:v>994.6666666666307</c:v>
                </c:pt>
                <c:pt idx="3731">
                  <c:v>994.93333333329736</c:v>
                </c:pt>
                <c:pt idx="3732">
                  <c:v>995.19999999996401</c:v>
                </c:pt>
                <c:pt idx="3733">
                  <c:v>995.46666666663066</c:v>
                </c:pt>
                <c:pt idx="3734">
                  <c:v>995.73333333329731</c:v>
                </c:pt>
                <c:pt idx="3735">
                  <c:v>995.99999999996396</c:v>
                </c:pt>
                <c:pt idx="3736">
                  <c:v>996.26666666663061</c:v>
                </c:pt>
                <c:pt idx="3737">
                  <c:v>996.53333333329726</c:v>
                </c:pt>
                <c:pt idx="3738">
                  <c:v>996.79999999996392</c:v>
                </c:pt>
                <c:pt idx="3739">
                  <c:v>997.06666666663057</c:v>
                </c:pt>
                <c:pt idx="3740">
                  <c:v>997.33333333329722</c:v>
                </c:pt>
                <c:pt idx="3741">
                  <c:v>997.59999999996387</c:v>
                </c:pt>
                <c:pt idx="3742">
                  <c:v>997.86666666663052</c:v>
                </c:pt>
                <c:pt idx="3743">
                  <c:v>998.13333333329717</c:v>
                </c:pt>
                <c:pt idx="3744">
                  <c:v>998.39999999996382</c:v>
                </c:pt>
                <c:pt idx="3745">
                  <c:v>998.66666666663048</c:v>
                </c:pt>
                <c:pt idx="3746">
                  <c:v>998.93333333329713</c:v>
                </c:pt>
                <c:pt idx="3747">
                  <c:v>999.19999999996378</c:v>
                </c:pt>
                <c:pt idx="3748">
                  <c:v>999.46666666663043</c:v>
                </c:pt>
                <c:pt idx="3749">
                  <c:v>999.73333333329708</c:v>
                </c:pt>
                <c:pt idx="3750">
                  <c:v>999.99999999996373</c:v>
                </c:pt>
                <c:pt idx="3751">
                  <c:v>1000.2666666666304</c:v>
                </c:pt>
                <c:pt idx="3752">
                  <c:v>1000.533333333297</c:v>
                </c:pt>
                <c:pt idx="3753">
                  <c:v>1000.7999999999637</c:v>
                </c:pt>
                <c:pt idx="3754">
                  <c:v>1001.0666666666303</c:v>
                </c:pt>
                <c:pt idx="3755">
                  <c:v>1001.333333333297</c:v>
                </c:pt>
                <c:pt idx="3756">
                  <c:v>1001.5999999999636</c:v>
                </c:pt>
                <c:pt idx="3757">
                  <c:v>1001.8666666666303</c:v>
                </c:pt>
                <c:pt idx="3758">
                  <c:v>1002.1333333332969</c:v>
                </c:pt>
                <c:pt idx="3759">
                  <c:v>1002.3999999999636</c:v>
                </c:pt>
                <c:pt idx="3760">
                  <c:v>1002.6666666666302</c:v>
                </c:pt>
                <c:pt idx="3761">
                  <c:v>1002.9333333332969</c:v>
                </c:pt>
                <c:pt idx="3762">
                  <c:v>1003.1999999999636</c:v>
                </c:pt>
                <c:pt idx="3763">
                  <c:v>1003.4666666666302</c:v>
                </c:pt>
                <c:pt idx="3764">
                  <c:v>1003.7333333332969</c:v>
                </c:pt>
                <c:pt idx="3765">
                  <c:v>1003.9999999999635</c:v>
                </c:pt>
                <c:pt idx="3766">
                  <c:v>1004.2666666666302</c:v>
                </c:pt>
                <c:pt idx="3767">
                  <c:v>1004.5333333332968</c:v>
                </c:pt>
                <c:pt idx="3768">
                  <c:v>1004.7999999999635</c:v>
                </c:pt>
                <c:pt idx="3769">
                  <c:v>1005.0666666666301</c:v>
                </c:pt>
                <c:pt idx="3770">
                  <c:v>1005.3333333332968</c:v>
                </c:pt>
                <c:pt idx="3771">
                  <c:v>1005.5999999999634</c:v>
                </c:pt>
                <c:pt idx="3772">
                  <c:v>1005.8666666666301</c:v>
                </c:pt>
                <c:pt idx="3773">
                  <c:v>1006.1333333332967</c:v>
                </c:pt>
                <c:pt idx="3774">
                  <c:v>1006.3999999999634</c:v>
                </c:pt>
                <c:pt idx="3775">
                  <c:v>1006.66666666663</c:v>
                </c:pt>
                <c:pt idx="3776">
                  <c:v>1006.9333333332967</c:v>
                </c:pt>
                <c:pt idx="3777">
                  <c:v>1007.1999999999633</c:v>
                </c:pt>
                <c:pt idx="3778">
                  <c:v>1007.46666666663</c:v>
                </c:pt>
                <c:pt idx="3779">
                  <c:v>1007.7333333332966</c:v>
                </c:pt>
                <c:pt idx="3780">
                  <c:v>1007.9999999999633</c:v>
                </c:pt>
                <c:pt idx="3781">
                  <c:v>1008.2666666666299</c:v>
                </c:pt>
                <c:pt idx="3782">
                  <c:v>1008.5333333332966</c:v>
                </c:pt>
                <c:pt idx="3783">
                  <c:v>1008.7999999999632</c:v>
                </c:pt>
                <c:pt idx="3784">
                  <c:v>1009.0666666666299</c:v>
                </c:pt>
                <c:pt idx="3785">
                  <c:v>1009.3333333332965</c:v>
                </c:pt>
                <c:pt idx="3786">
                  <c:v>1009.5999999999632</c:v>
                </c:pt>
                <c:pt idx="3787">
                  <c:v>1009.8666666666298</c:v>
                </c:pt>
                <c:pt idx="3788">
                  <c:v>1010.1333333332965</c:v>
                </c:pt>
                <c:pt idx="3789">
                  <c:v>1010.3999999999631</c:v>
                </c:pt>
                <c:pt idx="3790">
                  <c:v>1010.6666666666298</c:v>
                </c:pt>
                <c:pt idx="3791">
                  <c:v>1010.9333333332964</c:v>
                </c:pt>
                <c:pt idx="3792">
                  <c:v>1011.1999999999631</c:v>
                </c:pt>
                <c:pt idx="3793">
                  <c:v>1011.4666666666297</c:v>
                </c:pt>
                <c:pt idx="3794">
                  <c:v>1011.7333333332964</c:v>
                </c:pt>
                <c:pt idx="3795">
                  <c:v>1011.9999999999631</c:v>
                </c:pt>
                <c:pt idx="3796">
                  <c:v>1012.2666666666297</c:v>
                </c:pt>
                <c:pt idx="3797">
                  <c:v>1012.5333333332964</c:v>
                </c:pt>
                <c:pt idx="3798">
                  <c:v>1012.799999999963</c:v>
                </c:pt>
                <c:pt idx="3799">
                  <c:v>1013.0666666666297</c:v>
                </c:pt>
                <c:pt idx="3800">
                  <c:v>1013.3333333332963</c:v>
                </c:pt>
                <c:pt idx="3801">
                  <c:v>1013.599999999963</c:v>
                </c:pt>
                <c:pt idx="3802">
                  <c:v>1013.8666666666296</c:v>
                </c:pt>
                <c:pt idx="3803">
                  <c:v>1014.1333333332963</c:v>
                </c:pt>
                <c:pt idx="3804">
                  <c:v>1014.3999999999629</c:v>
                </c:pt>
                <c:pt idx="3805">
                  <c:v>1014.6666666666296</c:v>
                </c:pt>
                <c:pt idx="3806">
                  <c:v>1014.9333333332962</c:v>
                </c:pt>
                <c:pt idx="3807">
                  <c:v>1015.1999999999629</c:v>
                </c:pt>
                <c:pt idx="3808">
                  <c:v>1015.4666666666295</c:v>
                </c:pt>
                <c:pt idx="3809">
                  <c:v>1015.7333333332962</c:v>
                </c:pt>
                <c:pt idx="3810">
                  <c:v>1015.9999999999628</c:v>
                </c:pt>
                <c:pt idx="3811">
                  <c:v>1016.2666666666295</c:v>
                </c:pt>
                <c:pt idx="3812">
                  <c:v>1016.5333333332961</c:v>
                </c:pt>
                <c:pt idx="3813">
                  <c:v>1016.7999999999628</c:v>
                </c:pt>
                <c:pt idx="3814">
                  <c:v>1017.0666666666294</c:v>
                </c:pt>
                <c:pt idx="3815">
                  <c:v>1017.3333333332961</c:v>
                </c:pt>
                <c:pt idx="3816">
                  <c:v>1017.5999999999627</c:v>
                </c:pt>
                <c:pt idx="3817">
                  <c:v>1017.8666666666294</c:v>
                </c:pt>
                <c:pt idx="3818">
                  <c:v>1018.133333333296</c:v>
                </c:pt>
                <c:pt idx="3819">
                  <c:v>1018.3999999999627</c:v>
                </c:pt>
                <c:pt idx="3820">
                  <c:v>1018.6666666666293</c:v>
                </c:pt>
                <c:pt idx="3821">
                  <c:v>1018.933333333296</c:v>
                </c:pt>
                <c:pt idx="3822">
                  <c:v>1019.1999999999626</c:v>
                </c:pt>
                <c:pt idx="3823">
                  <c:v>1019.4666666666293</c:v>
                </c:pt>
                <c:pt idx="3824">
                  <c:v>1019.7333333332959</c:v>
                </c:pt>
                <c:pt idx="3825">
                  <c:v>1019.9999999999626</c:v>
                </c:pt>
                <c:pt idx="3826">
                  <c:v>1020.2666666666292</c:v>
                </c:pt>
                <c:pt idx="3827">
                  <c:v>1020.5333333332959</c:v>
                </c:pt>
                <c:pt idx="3828">
                  <c:v>1020.7999999999626</c:v>
                </c:pt>
                <c:pt idx="3829">
                  <c:v>1021.0666666666292</c:v>
                </c:pt>
                <c:pt idx="3830">
                  <c:v>1021.3333333332959</c:v>
                </c:pt>
                <c:pt idx="3831">
                  <c:v>1021.5999999999625</c:v>
                </c:pt>
                <c:pt idx="3832">
                  <c:v>1021.8666666666292</c:v>
                </c:pt>
                <c:pt idx="3833">
                  <c:v>1022.1333333332958</c:v>
                </c:pt>
                <c:pt idx="3834">
                  <c:v>1022.3999999999625</c:v>
                </c:pt>
                <c:pt idx="3835">
                  <c:v>1022.6666666666291</c:v>
                </c:pt>
                <c:pt idx="3836">
                  <c:v>1022.9333333332958</c:v>
                </c:pt>
                <c:pt idx="3837">
                  <c:v>1023.1999999999624</c:v>
                </c:pt>
                <c:pt idx="3838">
                  <c:v>1023.4666666666291</c:v>
                </c:pt>
                <c:pt idx="3839">
                  <c:v>1023.7333333332957</c:v>
                </c:pt>
                <c:pt idx="3840">
                  <c:v>1023.9999999999624</c:v>
                </c:pt>
                <c:pt idx="3841">
                  <c:v>1024.2666666666291</c:v>
                </c:pt>
                <c:pt idx="3842">
                  <c:v>1024.5333333332958</c:v>
                </c:pt>
                <c:pt idx="3843">
                  <c:v>1024.7999999999624</c:v>
                </c:pt>
                <c:pt idx="3844">
                  <c:v>1025.0666666666291</c:v>
                </c:pt>
                <c:pt idx="3845">
                  <c:v>1025.3333333332957</c:v>
                </c:pt>
                <c:pt idx="3846">
                  <c:v>1025.5999999999624</c:v>
                </c:pt>
                <c:pt idx="3847">
                  <c:v>1025.866666666629</c:v>
                </c:pt>
                <c:pt idx="3848">
                  <c:v>1026.1333333332957</c:v>
                </c:pt>
                <c:pt idx="3849">
                  <c:v>1026.3999999999623</c:v>
                </c:pt>
                <c:pt idx="3850">
                  <c:v>1026.666666666629</c:v>
                </c:pt>
                <c:pt idx="3851">
                  <c:v>1026.9333333332956</c:v>
                </c:pt>
                <c:pt idx="3852">
                  <c:v>1027.1999999999623</c:v>
                </c:pt>
                <c:pt idx="3853">
                  <c:v>1027.466666666629</c:v>
                </c:pt>
                <c:pt idx="3854">
                  <c:v>1027.7333333332956</c:v>
                </c:pt>
                <c:pt idx="3855">
                  <c:v>1027.9999999999623</c:v>
                </c:pt>
                <c:pt idx="3856">
                  <c:v>1028.2666666666289</c:v>
                </c:pt>
                <c:pt idx="3857">
                  <c:v>1028.5333333332956</c:v>
                </c:pt>
                <c:pt idx="3858">
                  <c:v>1028.7999999999622</c:v>
                </c:pt>
                <c:pt idx="3859">
                  <c:v>1029.0666666666289</c:v>
                </c:pt>
                <c:pt idx="3860">
                  <c:v>1029.3333333332955</c:v>
                </c:pt>
                <c:pt idx="3861">
                  <c:v>1029.5999999999622</c:v>
                </c:pt>
                <c:pt idx="3862">
                  <c:v>1029.8666666666288</c:v>
                </c:pt>
                <c:pt idx="3863">
                  <c:v>1030.1333333332955</c:v>
                </c:pt>
                <c:pt idx="3864">
                  <c:v>1030.3999999999621</c:v>
                </c:pt>
                <c:pt idx="3865">
                  <c:v>1030.6666666666288</c:v>
                </c:pt>
                <c:pt idx="3866">
                  <c:v>1030.9333333332954</c:v>
                </c:pt>
                <c:pt idx="3867">
                  <c:v>1031.1999999999621</c:v>
                </c:pt>
                <c:pt idx="3868">
                  <c:v>1031.4666666666287</c:v>
                </c:pt>
                <c:pt idx="3869">
                  <c:v>1031.7333333332954</c:v>
                </c:pt>
                <c:pt idx="3870">
                  <c:v>1031.999999999962</c:v>
                </c:pt>
                <c:pt idx="3871">
                  <c:v>1032.2666666666287</c:v>
                </c:pt>
                <c:pt idx="3872">
                  <c:v>1032.5333333332953</c:v>
                </c:pt>
                <c:pt idx="3873">
                  <c:v>1032.799999999962</c:v>
                </c:pt>
                <c:pt idx="3874">
                  <c:v>1033.0666666666286</c:v>
                </c:pt>
                <c:pt idx="3875">
                  <c:v>1033.3333333332953</c:v>
                </c:pt>
                <c:pt idx="3876">
                  <c:v>1033.5999999999619</c:v>
                </c:pt>
                <c:pt idx="3877">
                  <c:v>1033.8666666666286</c:v>
                </c:pt>
                <c:pt idx="3878">
                  <c:v>1034.1333333332952</c:v>
                </c:pt>
                <c:pt idx="3879">
                  <c:v>1034.3999999999619</c:v>
                </c:pt>
                <c:pt idx="3880">
                  <c:v>1034.6666666666285</c:v>
                </c:pt>
                <c:pt idx="3881">
                  <c:v>1034.9333333332952</c:v>
                </c:pt>
                <c:pt idx="3882">
                  <c:v>1035.1999999999618</c:v>
                </c:pt>
                <c:pt idx="3883">
                  <c:v>1035.4666666666285</c:v>
                </c:pt>
                <c:pt idx="3884">
                  <c:v>1035.7333333332951</c:v>
                </c:pt>
                <c:pt idx="3885">
                  <c:v>1035.9999999999618</c:v>
                </c:pt>
                <c:pt idx="3886">
                  <c:v>1036.2666666666285</c:v>
                </c:pt>
                <c:pt idx="3887">
                  <c:v>1036.5333333332951</c:v>
                </c:pt>
                <c:pt idx="3888">
                  <c:v>1036.7999999999618</c:v>
                </c:pt>
                <c:pt idx="3889">
                  <c:v>1037.0666666666284</c:v>
                </c:pt>
                <c:pt idx="3890">
                  <c:v>1037.3333333332951</c:v>
                </c:pt>
                <c:pt idx="3891">
                  <c:v>1037.5999999999617</c:v>
                </c:pt>
                <c:pt idx="3892">
                  <c:v>1037.8666666666284</c:v>
                </c:pt>
                <c:pt idx="3893">
                  <c:v>1038.133333333295</c:v>
                </c:pt>
                <c:pt idx="3894">
                  <c:v>1038.3999999999617</c:v>
                </c:pt>
                <c:pt idx="3895">
                  <c:v>1038.6666666666283</c:v>
                </c:pt>
                <c:pt idx="3896">
                  <c:v>1038.933333333295</c:v>
                </c:pt>
                <c:pt idx="3897">
                  <c:v>1039.1999999999616</c:v>
                </c:pt>
                <c:pt idx="3898">
                  <c:v>1039.4666666666283</c:v>
                </c:pt>
                <c:pt idx="3899">
                  <c:v>1039.7333333332949</c:v>
                </c:pt>
                <c:pt idx="3900">
                  <c:v>1039.9999999999616</c:v>
                </c:pt>
                <c:pt idx="3901">
                  <c:v>1040.2666666666282</c:v>
                </c:pt>
                <c:pt idx="3902">
                  <c:v>1040.5333333332949</c:v>
                </c:pt>
                <c:pt idx="3903">
                  <c:v>1040.7999999999615</c:v>
                </c:pt>
                <c:pt idx="3904">
                  <c:v>1041.0666666666282</c:v>
                </c:pt>
                <c:pt idx="3905">
                  <c:v>1041.3333333332948</c:v>
                </c:pt>
                <c:pt idx="3906">
                  <c:v>1041.5999999999615</c:v>
                </c:pt>
                <c:pt idx="3907">
                  <c:v>1041.8666666666281</c:v>
                </c:pt>
                <c:pt idx="3908">
                  <c:v>1042.1333333332948</c:v>
                </c:pt>
                <c:pt idx="3909">
                  <c:v>1042.3999999999614</c:v>
                </c:pt>
                <c:pt idx="3910">
                  <c:v>1042.6666666666281</c:v>
                </c:pt>
                <c:pt idx="3911">
                  <c:v>1042.9333333332947</c:v>
                </c:pt>
                <c:pt idx="3912">
                  <c:v>1043.1999999999614</c:v>
                </c:pt>
                <c:pt idx="3913">
                  <c:v>1043.466666666628</c:v>
                </c:pt>
                <c:pt idx="3914">
                  <c:v>1043.7333333332947</c:v>
                </c:pt>
                <c:pt idx="3915">
                  <c:v>1043.9999999999613</c:v>
                </c:pt>
                <c:pt idx="3916">
                  <c:v>1044.266666666628</c:v>
                </c:pt>
                <c:pt idx="3917">
                  <c:v>1044.5333333332946</c:v>
                </c:pt>
                <c:pt idx="3918">
                  <c:v>1044.7999999999613</c:v>
                </c:pt>
                <c:pt idx="3919">
                  <c:v>1045.066666666628</c:v>
                </c:pt>
                <c:pt idx="3920">
                  <c:v>1045.3333333332946</c:v>
                </c:pt>
                <c:pt idx="3921">
                  <c:v>1045.5999999999613</c:v>
                </c:pt>
                <c:pt idx="3922">
                  <c:v>1045.8666666666279</c:v>
                </c:pt>
                <c:pt idx="3923">
                  <c:v>1046.1333333332946</c:v>
                </c:pt>
                <c:pt idx="3924">
                  <c:v>1046.3999999999612</c:v>
                </c:pt>
                <c:pt idx="3925">
                  <c:v>1046.6666666666279</c:v>
                </c:pt>
                <c:pt idx="3926">
                  <c:v>1046.9333333332945</c:v>
                </c:pt>
                <c:pt idx="3927">
                  <c:v>1047.1999999999612</c:v>
                </c:pt>
                <c:pt idx="3928">
                  <c:v>1047.4666666666278</c:v>
                </c:pt>
                <c:pt idx="3929">
                  <c:v>1047.7333333332945</c:v>
                </c:pt>
                <c:pt idx="3930">
                  <c:v>1047.9999999999611</c:v>
                </c:pt>
                <c:pt idx="3931">
                  <c:v>1048.2666666666278</c:v>
                </c:pt>
                <c:pt idx="3932">
                  <c:v>1048.5333333332944</c:v>
                </c:pt>
                <c:pt idx="3933">
                  <c:v>1048.7999999999611</c:v>
                </c:pt>
                <c:pt idx="3934">
                  <c:v>1049.0666666666277</c:v>
                </c:pt>
                <c:pt idx="3935">
                  <c:v>1049.3333333332944</c:v>
                </c:pt>
                <c:pt idx="3936">
                  <c:v>1049.599999999961</c:v>
                </c:pt>
                <c:pt idx="3937">
                  <c:v>1049.8666666666277</c:v>
                </c:pt>
                <c:pt idx="3938">
                  <c:v>1050.1333333332943</c:v>
                </c:pt>
                <c:pt idx="3939">
                  <c:v>1050.399999999961</c:v>
                </c:pt>
                <c:pt idx="3940">
                  <c:v>1050.6666666666276</c:v>
                </c:pt>
                <c:pt idx="3941">
                  <c:v>1050.9333333332943</c:v>
                </c:pt>
                <c:pt idx="3942">
                  <c:v>1051.1999999999609</c:v>
                </c:pt>
                <c:pt idx="3943">
                  <c:v>1051.4666666666276</c:v>
                </c:pt>
                <c:pt idx="3944">
                  <c:v>1051.7333333332942</c:v>
                </c:pt>
                <c:pt idx="3945">
                  <c:v>1051.9999999999609</c:v>
                </c:pt>
                <c:pt idx="3946">
                  <c:v>1052.2666666666275</c:v>
                </c:pt>
                <c:pt idx="3947">
                  <c:v>1052.5333333332942</c:v>
                </c:pt>
                <c:pt idx="3948">
                  <c:v>1052.7999999999608</c:v>
                </c:pt>
                <c:pt idx="3949">
                  <c:v>1053.0666666666275</c:v>
                </c:pt>
                <c:pt idx="3950">
                  <c:v>1053.3333333332941</c:v>
                </c:pt>
                <c:pt idx="3951">
                  <c:v>1053.5999999999608</c:v>
                </c:pt>
                <c:pt idx="3952">
                  <c:v>1053.8666666666275</c:v>
                </c:pt>
                <c:pt idx="3953">
                  <c:v>1054.1333333332941</c:v>
                </c:pt>
                <c:pt idx="3954">
                  <c:v>1054.3999999999608</c:v>
                </c:pt>
                <c:pt idx="3955">
                  <c:v>1054.6666666666274</c:v>
                </c:pt>
                <c:pt idx="3956">
                  <c:v>1054.9333333332941</c:v>
                </c:pt>
                <c:pt idx="3957">
                  <c:v>1055.1999999999607</c:v>
                </c:pt>
                <c:pt idx="3958">
                  <c:v>1055.4666666666274</c:v>
                </c:pt>
                <c:pt idx="3959">
                  <c:v>1055.733333333294</c:v>
                </c:pt>
                <c:pt idx="3960">
                  <c:v>1055.9999999999607</c:v>
                </c:pt>
                <c:pt idx="3961">
                  <c:v>1056.2666666666273</c:v>
                </c:pt>
                <c:pt idx="3962">
                  <c:v>1056.533333333294</c:v>
                </c:pt>
                <c:pt idx="3963">
                  <c:v>1056.7999999999606</c:v>
                </c:pt>
                <c:pt idx="3964">
                  <c:v>1057.0666666666273</c:v>
                </c:pt>
                <c:pt idx="3965">
                  <c:v>1057.3333333332939</c:v>
                </c:pt>
                <c:pt idx="3966">
                  <c:v>1057.5999999999606</c:v>
                </c:pt>
                <c:pt idx="3967">
                  <c:v>1057.8666666666272</c:v>
                </c:pt>
                <c:pt idx="3968">
                  <c:v>1058.1333333332939</c:v>
                </c:pt>
                <c:pt idx="3969">
                  <c:v>1058.3999999999605</c:v>
                </c:pt>
                <c:pt idx="3970">
                  <c:v>1058.6666666666272</c:v>
                </c:pt>
                <c:pt idx="3971">
                  <c:v>1058.9333333332938</c:v>
                </c:pt>
                <c:pt idx="3972">
                  <c:v>1059.1999999999605</c:v>
                </c:pt>
                <c:pt idx="3973">
                  <c:v>1059.4666666666271</c:v>
                </c:pt>
                <c:pt idx="3974">
                  <c:v>1059.7333333332938</c:v>
                </c:pt>
                <c:pt idx="3975">
                  <c:v>1059.9999999999604</c:v>
                </c:pt>
                <c:pt idx="3976">
                  <c:v>1060.2666666666271</c:v>
                </c:pt>
                <c:pt idx="3977">
                  <c:v>1060.5333333332937</c:v>
                </c:pt>
                <c:pt idx="3978">
                  <c:v>1060.7999999999604</c:v>
                </c:pt>
                <c:pt idx="3979">
                  <c:v>1061.066666666627</c:v>
                </c:pt>
                <c:pt idx="3980">
                  <c:v>1061.3333333332937</c:v>
                </c:pt>
                <c:pt idx="3981">
                  <c:v>1061.5999999999603</c:v>
                </c:pt>
                <c:pt idx="3982">
                  <c:v>1061.866666666627</c:v>
                </c:pt>
                <c:pt idx="3983">
                  <c:v>1062.1333333332936</c:v>
                </c:pt>
                <c:pt idx="3984">
                  <c:v>1062.3999999999603</c:v>
                </c:pt>
                <c:pt idx="3985">
                  <c:v>1062.666666666627</c:v>
                </c:pt>
                <c:pt idx="3986">
                  <c:v>1062.9333333332936</c:v>
                </c:pt>
                <c:pt idx="3987">
                  <c:v>1063.1999999999603</c:v>
                </c:pt>
                <c:pt idx="3988">
                  <c:v>1063.4666666666269</c:v>
                </c:pt>
                <c:pt idx="3989">
                  <c:v>1063.7333333332936</c:v>
                </c:pt>
                <c:pt idx="3990">
                  <c:v>1063.9999999999602</c:v>
                </c:pt>
                <c:pt idx="3991">
                  <c:v>1064.2666666666269</c:v>
                </c:pt>
                <c:pt idx="3992">
                  <c:v>1064.5333333332935</c:v>
                </c:pt>
                <c:pt idx="3993">
                  <c:v>1064.7999999999602</c:v>
                </c:pt>
                <c:pt idx="3994">
                  <c:v>1065.0666666666268</c:v>
                </c:pt>
                <c:pt idx="3995">
                  <c:v>1065.3333333332935</c:v>
                </c:pt>
                <c:pt idx="3996">
                  <c:v>1065.5999999999601</c:v>
                </c:pt>
                <c:pt idx="3997">
                  <c:v>1065.8666666666268</c:v>
                </c:pt>
                <c:pt idx="3998">
                  <c:v>1066.1333333332934</c:v>
                </c:pt>
                <c:pt idx="3999">
                  <c:v>1066.3999999999601</c:v>
                </c:pt>
                <c:pt idx="4000">
                  <c:v>1066.6666666666267</c:v>
                </c:pt>
                <c:pt idx="4001">
                  <c:v>1066.9333333332934</c:v>
                </c:pt>
                <c:pt idx="4002">
                  <c:v>1067.19999999996</c:v>
                </c:pt>
                <c:pt idx="4003">
                  <c:v>1067.4666666666267</c:v>
                </c:pt>
                <c:pt idx="4004">
                  <c:v>1067.7333333332933</c:v>
                </c:pt>
                <c:pt idx="4005">
                  <c:v>1067.99999999996</c:v>
                </c:pt>
                <c:pt idx="4006">
                  <c:v>1068.2666666666266</c:v>
                </c:pt>
                <c:pt idx="4007">
                  <c:v>1068.5333333332933</c:v>
                </c:pt>
                <c:pt idx="4008">
                  <c:v>1068.7999999999599</c:v>
                </c:pt>
                <c:pt idx="4009">
                  <c:v>1069.0666666666266</c:v>
                </c:pt>
                <c:pt idx="4010">
                  <c:v>1069.3333333332932</c:v>
                </c:pt>
                <c:pt idx="4011">
                  <c:v>1069.5999999999599</c:v>
                </c:pt>
                <c:pt idx="4012">
                  <c:v>1069.8666666666265</c:v>
                </c:pt>
                <c:pt idx="4013">
                  <c:v>1070.1333333332932</c:v>
                </c:pt>
                <c:pt idx="4014">
                  <c:v>1070.3999999999598</c:v>
                </c:pt>
                <c:pt idx="4015">
                  <c:v>1070.6666666666265</c:v>
                </c:pt>
                <c:pt idx="4016">
                  <c:v>1070.9333333332931</c:v>
                </c:pt>
                <c:pt idx="4017">
                  <c:v>1071.1999999999598</c:v>
                </c:pt>
                <c:pt idx="4018">
                  <c:v>1071.4666666666265</c:v>
                </c:pt>
                <c:pt idx="4019">
                  <c:v>1071.7333333332931</c:v>
                </c:pt>
                <c:pt idx="4020">
                  <c:v>1071.9999999999598</c:v>
                </c:pt>
                <c:pt idx="4021">
                  <c:v>1072.2666666666264</c:v>
                </c:pt>
                <c:pt idx="4022">
                  <c:v>1072.5333333332931</c:v>
                </c:pt>
                <c:pt idx="4023">
                  <c:v>1072.7999999999597</c:v>
                </c:pt>
                <c:pt idx="4024">
                  <c:v>1073.0666666666264</c:v>
                </c:pt>
                <c:pt idx="4025">
                  <c:v>1073.333333333293</c:v>
                </c:pt>
                <c:pt idx="4026">
                  <c:v>1073.5999999999597</c:v>
                </c:pt>
                <c:pt idx="4027">
                  <c:v>1073.8666666666263</c:v>
                </c:pt>
                <c:pt idx="4028">
                  <c:v>1074.133333333293</c:v>
                </c:pt>
                <c:pt idx="4029">
                  <c:v>1074.3999999999596</c:v>
                </c:pt>
                <c:pt idx="4030">
                  <c:v>1074.6666666666263</c:v>
                </c:pt>
                <c:pt idx="4031">
                  <c:v>1074.9333333332929</c:v>
                </c:pt>
                <c:pt idx="4032">
                  <c:v>1075.1999999999596</c:v>
                </c:pt>
                <c:pt idx="4033">
                  <c:v>1075.4666666666262</c:v>
                </c:pt>
                <c:pt idx="4034">
                  <c:v>1075.7333333332929</c:v>
                </c:pt>
                <c:pt idx="4035">
                  <c:v>1075.9999999999595</c:v>
                </c:pt>
                <c:pt idx="4036">
                  <c:v>1076.2666666666262</c:v>
                </c:pt>
                <c:pt idx="4037">
                  <c:v>1076.5333333332928</c:v>
                </c:pt>
                <c:pt idx="4038">
                  <c:v>1076.7999999999595</c:v>
                </c:pt>
                <c:pt idx="4039">
                  <c:v>1077.0666666666261</c:v>
                </c:pt>
                <c:pt idx="4040">
                  <c:v>1077.3333333332928</c:v>
                </c:pt>
                <c:pt idx="4041">
                  <c:v>1077.5999999999594</c:v>
                </c:pt>
                <c:pt idx="4042">
                  <c:v>1077.8666666666261</c:v>
                </c:pt>
                <c:pt idx="4043">
                  <c:v>1078.1333333332927</c:v>
                </c:pt>
                <c:pt idx="4044">
                  <c:v>1078.3999999999594</c:v>
                </c:pt>
                <c:pt idx="4045">
                  <c:v>1078.666666666626</c:v>
                </c:pt>
                <c:pt idx="4046">
                  <c:v>1078.9333333332927</c:v>
                </c:pt>
                <c:pt idx="4047">
                  <c:v>1079.1999999999593</c:v>
                </c:pt>
                <c:pt idx="4048">
                  <c:v>1079.466666666626</c:v>
                </c:pt>
                <c:pt idx="4049">
                  <c:v>1079.7333333332926</c:v>
                </c:pt>
                <c:pt idx="4050">
                  <c:v>1079.9999999999593</c:v>
                </c:pt>
                <c:pt idx="4051">
                  <c:v>1080.266666666626</c:v>
                </c:pt>
                <c:pt idx="4052">
                  <c:v>1080.5333333332926</c:v>
                </c:pt>
                <c:pt idx="4053">
                  <c:v>1080.7999999999593</c:v>
                </c:pt>
                <c:pt idx="4054">
                  <c:v>1081.0666666666259</c:v>
                </c:pt>
                <c:pt idx="4055">
                  <c:v>1081.3333333332926</c:v>
                </c:pt>
                <c:pt idx="4056">
                  <c:v>1081.5999999999592</c:v>
                </c:pt>
                <c:pt idx="4057">
                  <c:v>1081.8666666666259</c:v>
                </c:pt>
                <c:pt idx="4058">
                  <c:v>1082.1333333332925</c:v>
                </c:pt>
                <c:pt idx="4059">
                  <c:v>1082.3999999999592</c:v>
                </c:pt>
                <c:pt idx="4060">
                  <c:v>1082.6666666666258</c:v>
                </c:pt>
                <c:pt idx="4061">
                  <c:v>1082.9333333332925</c:v>
                </c:pt>
                <c:pt idx="4062">
                  <c:v>1083.1999999999591</c:v>
                </c:pt>
                <c:pt idx="4063">
                  <c:v>1083.4666666666258</c:v>
                </c:pt>
                <c:pt idx="4064">
                  <c:v>1083.7333333332924</c:v>
                </c:pt>
                <c:pt idx="4065">
                  <c:v>1083.9999999999591</c:v>
                </c:pt>
                <c:pt idx="4066">
                  <c:v>1084.2666666666257</c:v>
                </c:pt>
                <c:pt idx="4067">
                  <c:v>1084.5333333332924</c:v>
                </c:pt>
                <c:pt idx="4068">
                  <c:v>1084.799999999959</c:v>
                </c:pt>
                <c:pt idx="4069">
                  <c:v>1085.0666666666257</c:v>
                </c:pt>
                <c:pt idx="4070">
                  <c:v>1085.3333333332923</c:v>
                </c:pt>
                <c:pt idx="4071">
                  <c:v>1085.599999999959</c:v>
                </c:pt>
                <c:pt idx="4072">
                  <c:v>1085.8666666666256</c:v>
                </c:pt>
                <c:pt idx="4073">
                  <c:v>1086.1333333332923</c:v>
                </c:pt>
                <c:pt idx="4074">
                  <c:v>1086.3999999999589</c:v>
                </c:pt>
                <c:pt idx="4075">
                  <c:v>1086.6666666666256</c:v>
                </c:pt>
                <c:pt idx="4076">
                  <c:v>1086.9333333332922</c:v>
                </c:pt>
                <c:pt idx="4077">
                  <c:v>1087.1999999999589</c:v>
                </c:pt>
                <c:pt idx="4078">
                  <c:v>1087.4666666666255</c:v>
                </c:pt>
                <c:pt idx="4079">
                  <c:v>1087.7333333332922</c:v>
                </c:pt>
                <c:pt idx="4080">
                  <c:v>1087.9999999999588</c:v>
                </c:pt>
                <c:pt idx="4081">
                  <c:v>1088.2666666666255</c:v>
                </c:pt>
                <c:pt idx="4082">
                  <c:v>1088.5333333332921</c:v>
                </c:pt>
                <c:pt idx="4083">
                  <c:v>1088.7999999999588</c:v>
                </c:pt>
                <c:pt idx="4084">
                  <c:v>1089.0666666666255</c:v>
                </c:pt>
                <c:pt idx="4085">
                  <c:v>1089.3333333332921</c:v>
                </c:pt>
                <c:pt idx="4086">
                  <c:v>1089.5999999999588</c:v>
                </c:pt>
                <c:pt idx="4087">
                  <c:v>1089.8666666666254</c:v>
                </c:pt>
                <c:pt idx="4088">
                  <c:v>1090.1333333332921</c:v>
                </c:pt>
                <c:pt idx="4089">
                  <c:v>1090.3999999999587</c:v>
                </c:pt>
                <c:pt idx="4090">
                  <c:v>1090.6666666666254</c:v>
                </c:pt>
                <c:pt idx="4091">
                  <c:v>1090.933333333292</c:v>
                </c:pt>
                <c:pt idx="4092">
                  <c:v>1091.1999999999587</c:v>
                </c:pt>
                <c:pt idx="4093">
                  <c:v>1091.4666666666253</c:v>
                </c:pt>
                <c:pt idx="4094">
                  <c:v>1091.733333333292</c:v>
                </c:pt>
                <c:pt idx="4095">
                  <c:v>1091.9999999999586</c:v>
                </c:pt>
                <c:pt idx="4096">
                  <c:v>1092.2666666666253</c:v>
                </c:pt>
                <c:pt idx="4097">
                  <c:v>1092.5333333332919</c:v>
                </c:pt>
                <c:pt idx="4098">
                  <c:v>1092.7999999999586</c:v>
                </c:pt>
                <c:pt idx="4099">
                  <c:v>1093.0666666666252</c:v>
                </c:pt>
                <c:pt idx="4100">
                  <c:v>1093.3333333332919</c:v>
                </c:pt>
                <c:pt idx="4101">
                  <c:v>1093.5999999999585</c:v>
                </c:pt>
                <c:pt idx="4102">
                  <c:v>1093.8666666666252</c:v>
                </c:pt>
                <c:pt idx="4103">
                  <c:v>1094.1333333332918</c:v>
                </c:pt>
                <c:pt idx="4104">
                  <c:v>1094.3999999999585</c:v>
                </c:pt>
                <c:pt idx="4105">
                  <c:v>1094.6666666666251</c:v>
                </c:pt>
                <c:pt idx="4106">
                  <c:v>1094.9333333332918</c:v>
                </c:pt>
                <c:pt idx="4107">
                  <c:v>1095.1999999999584</c:v>
                </c:pt>
                <c:pt idx="4108">
                  <c:v>1095.4666666666251</c:v>
                </c:pt>
                <c:pt idx="4109">
                  <c:v>1095.7333333332917</c:v>
                </c:pt>
                <c:pt idx="4110">
                  <c:v>1095.9999999999584</c:v>
                </c:pt>
                <c:pt idx="4111">
                  <c:v>1096.266666666625</c:v>
                </c:pt>
                <c:pt idx="4112">
                  <c:v>1096.5333333332917</c:v>
                </c:pt>
                <c:pt idx="4113">
                  <c:v>1096.7999999999583</c:v>
                </c:pt>
                <c:pt idx="4114">
                  <c:v>1097.066666666625</c:v>
                </c:pt>
                <c:pt idx="4115">
                  <c:v>1097.3333333332916</c:v>
                </c:pt>
                <c:pt idx="4116">
                  <c:v>1097.5999999999583</c:v>
                </c:pt>
                <c:pt idx="4117">
                  <c:v>1097.866666666625</c:v>
                </c:pt>
                <c:pt idx="4118">
                  <c:v>1098.1333333332916</c:v>
                </c:pt>
                <c:pt idx="4119">
                  <c:v>1098.3999999999583</c:v>
                </c:pt>
                <c:pt idx="4120">
                  <c:v>1098.6666666666249</c:v>
                </c:pt>
                <c:pt idx="4121">
                  <c:v>1098.9333333332916</c:v>
                </c:pt>
                <c:pt idx="4122">
                  <c:v>1099.1999999999582</c:v>
                </c:pt>
                <c:pt idx="4123">
                  <c:v>1099.4666666666249</c:v>
                </c:pt>
                <c:pt idx="4124">
                  <c:v>1099.7333333332915</c:v>
                </c:pt>
                <c:pt idx="4125">
                  <c:v>1099.9999999999582</c:v>
                </c:pt>
                <c:pt idx="4126">
                  <c:v>1100.2666666666248</c:v>
                </c:pt>
                <c:pt idx="4127">
                  <c:v>1100.5333333332915</c:v>
                </c:pt>
                <c:pt idx="4128">
                  <c:v>1100.7999999999581</c:v>
                </c:pt>
                <c:pt idx="4129">
                  <c:v>1101.0666666666248</c:v>
                </c:pt>
                <c:pt idx="4130">
                  <c:v>1101.3333333332914</c:v>
                </c:pt>
                <c:pt idx="4131">
                  <c:v>1101.5999999999581</c:v>
                </c:pt>
                <c:pt idx="4132">
                  <c:v>1101.8666666666247</c:v>
                </c:pt>
                <c:pt idx="4133">
                  <c:v>1102.1333333332914</c:v>
                </c:pt>
                <c:pt idx="4134">
                  <c:v>1102.399999999958</c:v>
                </c:pt>
                <c:pt idx="4135">
                  <c:v>1102.6666666666247</c:v>
                </c:pt>
                <c:pt idx="4136">
                  <c:v>1102.9333333332913</c:v>
                </c:pt>
                <c:pt idx="4137">
                  <c:v>1103.199999999958</c:v>
                </c:pt>
                <c:pt idx="4138">
                  <c:v>1103.4666666666246</c:v>
                </c:pt>
                <c:pt idx="4139">
                  <c:v>1103.7333333332913</c:v>
                </c:pt>
                <c:pt idx="4140">
                  <c:v>1103.9999999999579</c:v>
                </c:pt>
                <c:pt idx="4141">
                  <c:v>1104.2666666666246</c:v>
                </c:pt>
                <c:pt idx="4142">
                  <c:v>1104.5333333332912</c:v>
                </c:pt>
                <c:pt idx="4143">
                  <c:v>1104.7999999999579</c:v>
                </c:pt>
                <c:pt idx="4144">
                  <c:v>1105.0666666666245</c:v>
                </c:pt>
                <c:pt idx="4145">
                  <c:v>1105.3333333332912</c:v>
                </c:pt>
                <c:pt idx="4146">
                  <c:v>1105.5999999999578</c:v>
                </c:pt>
                <c:pt idx="4147">
                  <c:v>1105.8666666666245</c:v>
                </c:pt>
                <c:pt idx="4148">
                  <c:v>1106.1333333332911</c:v>
                </c:pt>
                <c:pt idx="4149">
                  <c:v>1106.3999999999578</c:v>
                </c:pt>
                <c:pt idx="4150">
                  <c:v>1106.6666666666245</c:v>
                </c:pt>
                <c:pt idx="4151">
                  <c:v>1106.9333333332911</c:v>
                </c:pt>
                <c:pt idx="4152">
                  <c:v>1107.1999999999578</c:v>
                </c:pt>
                <c:pt idx="4153">
                  <c:v>1107.4666666666244</c:v>
                </c:pt>
                <c:pt idx="4154">
                  <c:v>1107.7333333332911</c:v>
                </c:pt>
                <c:pt idx="4155">
                  <c:v>1107.9999999999577</c:v>
                </c:pt>
                <c:pt idx="4156">
                  <c:v>1108.2666666666244</c:v>
                </c:pt>
                <c:pt idx="4157">
                  <c:v>1108.533333333291</c:v>
                </c:pt>
                <c:pt idx="4158">
                  <c:v>1108.7999999999577</c:v>
                </c:pt>
                <c:pt idx="4159">
                  <c:v>1109.0666666666243</c:v>
                </c:pt>
                <c:pt idx="4160">
                  <c:v>1109.333333333291</c:v>
                </c:pt>
                <c:pt idx="4161">
                  <c:v>1109.5999999999576</c:v>
                </c:pt>
                <c:pt idx="4162">
                  <c:v>1109.8666666666243</c:v>
                </c:pt>
                <c:pt idx="4163">
                  <c:v>1110.1333333332909</c:v>
                </c:pt>
                <c:pt idx="4164">
                  <c:v>1110.3999999999576</c:v>
                </c:pt>
                <c:pt idx="4165">
                  <c:v>1110.6666666666242</c:v>
                </c:pt>
                <c:pt idx="4166">
                  <c:v>1110.9333333332909</c:v>
                </c:pt>
                <c:pt idx="4167">
                  <c:v>1111.1999999999575</c:v>
                </c:pt>
                <c:pt idx="4168">
                  <c:v>1111.4666666666242</c:v>
                </c:pt>
                <c:pt idx="4169">
                  <c:v>1111.7333333332908</c:v>
                </c:pt>
                <c:pt idx="4170">
                  <c:v>1111.9999999999575</c:v>
                </c:pt>
                <c:pt idx="4171">
                  <c:v>1112.2666666666241</c:v>
                </c:pt>
                <c:pt idx="4172">
                  <c:v>1112.5333333332908</c:v>
                </c:pt>
                <c:pt idx="4173">
                  <c:v>1112.7999999999574</c:v>
                </c:pt>
                <c:pt idx="4174">
                  <c:v>1113.0666666666241</c:v>
                </c:pt>
                <c:pt idx="4175">
                  <c:v>1113.3333333332907</c:v>
                </c:pt>
                <c:pt idx="4176">
                  <c:v>1113.5999999999574</c:v>
                </c:pt>
                <c:pt idx="4177">
                  <c:v>1113.866666666624</c:v>
                </c:pt>
                <c:pt idx="4178">
                  <c:v>1114.1333333332907</c:v>
                </c:pt>
                <c:pt idx="4179">
                  <c:v>1114.3999999999573</c:v>
                </c:pt>
                <c:pt idx="4180">
                  <c:v>1114.666666666624</c:v>
                </c:pt>
                <c:pt idx="4181">
                  <c:v>1114.9333333332906</c:v>
                </c:pt>
                <c:pt idx="4182">
                  <c:v>1115.1999999999573</c:v>
                </c:pt>
                <c:pt idx="4183">
                  <c:v>1115.466666666624</c:v>
                </c:pt>
                <c:pt idx="4184">
                  <c:v>1115.7333333332906</c:v>
                </c:pt>
                <c:pt idx="4185">
                  <c:v>1115.9999999999573</c:v>
                </c:pt>
                <c:pt idx="4186">
                  <c:v>1116.2666666666239</c:v>
                </c:pt>
                <c:pt idx="4187">
                  <c:v>1116.5333333332906</c:v>
                </c:pt>
                <c:pt idx="4188">
                  <c:v>1116.7999999999572</c:v>
                </c:pt>
                <c:pt idx="4189">
                  <c:v>1117.0666666666239</c:v>
                </c:pt>
                <c:pt idx="4190">
                  <c:v>1117.3333333332905</c:v>
                </c:pt>
                <c:pt idx="4191">
                  <c:v>1117.5999999999572</c:v>
                </c:pt>
                <c:pt idx="4192">
                  <c:v>1117.8666666666238</c:v>
                </c:pt>
                <c:pt idx="4193">
                  <c:v>1118.1333333332905</c:v>
                </c:pt>
                <c:pt idx="4194">
                  <c:v>1118.3999999999571</c:v>
                </c:pt>
                <c:pt idx="4195">
                  <c:v>1118.6666666666238</c:v>
                </c:pt>
                <c:pt idx="4196">
                  <c:v>1118.9333333332904</c:v>
                </c:pt>
                <c:pt idx="4197">
                  <c:v>1119.1999999999571</c:v>
                </c:pt>
                <c:pt idx="4198">
                  <c:v>1119.4666666666237</c:v>
                </c:pt>
                <c:pt idx="4199">
                  <c:v>1119.7333333332904</c:v>
                </c:pt>
                <c:pt idx="4200">
                  <c:v>1119.999999999957</c:v>
                </c:pt>
                <c:pt idx="4201">
                  <c:v>1120.2666666666237</c:v>
                </c:pt>
                <c:pt idx="4202">
                  <c:v>1120.5333333332903</c:v>
                </c:pt>
                <c:pt idx="4203">
                  <c:v>1120.799999999957</c:v>
                </c:pt>
                <c:pt idx="4204">
                  <c:v>1121.0666666666236</c:v>
                </c:pt>
                <c:pt idx="4205">
                  <c:v>1121.3333333332903</c:v>
                </c:pt>
                <c:pt idx="4206">
                  <c:v>1121.5999999999569</c:v>
                </c:pt>
                <c:pt idx="4207">
                  <c:v>1121.8666666666236</c:v>
                </c:pt>
                <c:pt idx="4208">
                  <c:v>1122.1333333332902</c:v>
                </c:pt>
                <c:pt idx="4209">
                  <c:v>1122.3999999999569</c:v>
                </c:pt>
                <c:pt idx="4210">
                  <c:v>1122.6666666666235</c:v>
                </c:pt>
                <c:pt idx="4211">
                  <c:v>1122.9333333332902</c:v>
                </c:pt>
                <c:pt idx="4212">
                  <c:v>1123.1999999999568</c:v>
                </c:pt>
                <c:pt idx="4213">
                  <c:v>1123.4666666666235</c:v>
                </c:pt>
                <c:pt idx="4214">
                  <c:v>1123.7333333332901</c:v>
                </c:pt>
                <c:pt idx="4215">
                  <c:v>1123.9999999999568</c:v>
                </c:pt>
                <c:pt idx="4216">
                  <c:v>1124.2666666666235</c:v>
                </c:pt>
                <c:pt idx="4217">
                  <c:v>1124.5333333332901</c:v>
                </c:pt>
                <c:pt idx="4218">
                  <c:v>1124.7999999999568</c:v>
                </c:pt>
                <c:pt idx="4219">
                  <c:v>1125.0666666666234</c:v>
                </c:pt>
                <c:pt idx="4220">
                  <c:v>1125.3333333332901</c:v>
                </c:pt>
                <c:pt idx="4221">
                  <c:v>1125.5999999999567</c:v>
                </c:pt>
                <c:pt idx="4222">
                  <c:v>1125.8666666666234</c:v>
                </c:pt>
                <c:pt idx="4223">
                  <c:v>1126.13333333329</c:v>
                </c:pt>
                <c:pt idx="4224">
                  <c:v>1126.3999999999567</c:v>
                </c:pt>
                <c:pt idx="4225">
                  <c:v>1126.6666666666233</c:v>
                </c:pt>
                <c:pt idx="4226">
                  <c:v>1126.93333333329</c:v>
                </c:pt>
                <c:pt idx="4227">
                  <c:v>1127.1999999999566</c:v>
                </c:pt>
                <c:pt idx="4228">
                  <c:v>1127.4666666666233</c:v>
                </c:pt>
                <c:pt idx="4229">
                  <c:v>1127.7333333332899</c:v>
                </c:pt>
                <c:pt idx="4230">
                  <c:v>1127.9999999999566</c:v>
                </c:pt>
                <c:pt idx="4231">
                  <c:v>1128.2666666666232</c:v>
                </c:pt>
                <c:pt idx="4232">
                  <c:v>1128.5333333332899</c:v>
                </c:pt>
                <c:pt idx="4233">
                  <c:v>1128.7999999999565</c:v>
                </c:pt>
                <c:pt idx="4234">
                  <c:v>1129.0666666666232</c:v>
                </c:pt>
                <c:pt idx="4235">
                  <c:v>1129.3333333332898</c:v>
                </c:pt>
                <c:pt idx="4236">
                  <c:v>1129.5999999999565</c:v>
                </c:pt>
                <c:pt idx="4237">
                  <c:v>1129.8666666666231</c:v>
                </c:pt>
                <c:pt idx="4238">
                  <c:v>1130.1333333332898</c:v>
                </c:pt>
                <c:pt idx="4239">
                  <c:v>1130.3999999999564</c:v>
                </c:pt>
                <c:pt idx="4240">
                  <c:v>1130.6666666666231</c:v>
                </c:pt>
                <c:pt idx="4241">
                  <c:v>1130.9333333332897</c:v>
                </c:pt>
                <c:pt idx="4242">
                  <c:v>1131.1999999999564</c:v>
                </c:pt>
                <c:pt idx="4243">
                  <c:v>1131.466666666623</c:v>
                </c:pt>
                <c:pt idx="4244">
                  <c:v>1131.7333333332897</c:v>
                </c:pt>
                <c:pt idx="4245">
                  <c:v>1131.9999999999563</c:v>
                </c:pt>
                <c:pt idx="4246">
                  <c:v>1132.266666666623</c:v>
                </c:pt>
                <c:pt idx="4247">
                  <c:v>1132.5333333332896</c:v>
                </c:pt>
                <c:pt idx="4248">
                  <c:v>1132.7999999999563</c:v>
                </c:pt>
                <c:pt idx="4249">
                  <c:v>1133.066666666623</c:v>
                </c:pt>
                <c:pt idx="4250">
                  <c:v>1133.3333333332896</c:v>
                </c:pt>
                <c:pt idx="4251">
                  <c:v>1133.5999999999563</c:v>
                </c:pt>
                <c:pt idx="4252">
                  <c:v>1133.8666666666229</c:v>
                </c:pt>
                <c:pt idx="4253">
                  <c:v>1134.1333333332896</c:v>
                </c:pt>
                <c:pt idx="4254">
                  <c:v>1134.3999999999562</c:v>
                </c:pt>
                <c:pt idx="4255">
                  <c:v>1134.6666666666229</c:v>
                </c:pt>
                <c:pt idx="4256">
                  <c:v>1134.9333333332895</c:v>
                </c:pt>
                <c:pt idx="4257">
                  <c:v>1135.1999999999562</c:v>
                </c:pt>
                <c:pt idx="4258">
                  <c:v>1135.4666666666228</c:v>
                </c:pt>
                <c:pt idx="4259">
                  <c:v>1135.7333333332895</c:v>
                </c:pt>
                <c:pt idx="4260">
                  <c:v>1135.9999999999561</c:v>
                </c:pt>
                <c:pt idx="4261">
                  <c:v>1136.2666666666228</c:v>
                </c:pt>
                <c:pt idx="4262">
                  <c:v>1136.5333333332894</c:v>
                </c:pt>
                <c:pt idx="4263">
                  <c:v>1136.7999999999561</c:v>
                </c:pt>
                <c:pt idx="4264">
                  <c:v>1137.0666666666227</c:v>
                </c:pt>
                <c:pt idx="4265">
                  <c:v>1137.3333333332894</c:v>
                </c:pt>
                <c:pt idx="4266">
                  <c:v>1137.599999999956</c:v>
                </c:pt>
                <c:pt idx="4267">
                  <c:v>1137.8666666666227</c:v>
                </c:pt>
                <c:pt idx="4268">
                  <c:v>1138.1333333332893</c:v>
                </c:pt>
                <c:pt idx="4269">
                  <c:v>1138.399999999956</c:v>
                </c:pt>
                <c:pt idx="4270">
                  <c:v>1138.6666666666226</c:v>
                </c:pt>
                <c:pt idx="4271">
                  <c:v>1138.9333333332893</c:v>
                </c:pt>
                <c:pt idx="4272">
                  <c:v>1139.1999999999559</c:v>
                </c:pt>
                <c:pt idx="4273">
                  <c:v>1139.4666666666226</c:v>
                </c:pt>
                <c:pt idx="4274">
                  <c:v>1139.7333333332892</c:v>
                </c:pt>
                <c:pt idx="4275">
                  <c:v>1139.9999999999559</c:v>
                </c:pt>
                <c:pt idx="4276">
                  <c:v>1140.2666666666225</c:v>
                </c:pt>
                <c:pt idx="4277">
                  <c:v>1140.5333333332892</c:v>
                </c:pt>
                <c:pt idx="4278">
                  <c:v>1140.7999999999558</c:v>
                </c:pt>
                <c:pt idx="4279">
                  <c:v>1141.0666666666225</c:v>
                </c:pt>
                <c:pt idx="4280">
                  <c:v>1141.3333333332891</c:v>
                </c:pt>
                <c:pt idx="4281">
                  <c:v>1141.5999999999558</c:v>
                </c:pt>
                <c:pt idx="4282">
                  <c:v>1141.8666666666225</c:v>
                </c:pt>
                <c:pt idx="4283">
                  <c:v>1142.1333333332891</c:v>
                </c:pt>
                <c:pt idx="4284">
                  <c:v>1142.3999999999558</c:v>
                </c:pt>
                <c:pt idx="4285">
                  <c:v>1142.6666666666224</c:v>
                </c:pt>
                <c:pt idx="4286">
                  <c:v>1142.9333333332891</c:v>
                </c:pt>
                <c:pt idx="4287">
                  <c:v>1143.1999999999557</c:v>
                </c:pt>
                <c:pt idx="4288">
                  <c:v>1143.4666666666224</c:v>
                </c:pt>
                <c:pt idx="4289">
                  <c:v>1143.733333333289</c:v>
                </c:pt>
                <c:pt idx="4290">
                  <c:v>1143.9999999999557</c:v>
                </c:pt>
                <c:pt idx="4291">
                  <c:v>1144.2666666666223</c:v>
                </c:pt>
                <c:pt idx="4292">
                  <c:v>1144.533333333289</c:v>
                </c:pt>
                <c:pt idx="4293">
                  <c:v>1144.7999999999556</c:v>
                </c:pt>
                <c:pt idx="4294">
                  <c:v>1145.0666666666223</c:v>
                </c:pt>
                <c:pt idx="4295">
                  <c:v>1145.3333333332889</c:v>
                </c:pt>
                <c:pt idx="4296">
                  <c:v>1145.5999999999556</c:v>
                </c:pt>
                <c:pt idx="4297">
                  <c:v>1145.8666666666222</c:v>
                </c:pt>
                <c:pt idx="4298">
                  <c:v>1146.1333333332889</c:v>
                </c:pt>
                <c:pt idx="4299">
                  <c:v>1146.3999999999555</c:v>
                </c:pt>
                <c:pt idx="4300">
                  <c:v>1146.6666666666222</c:v>
                </c:pt>
                <c:pt idx="4301">
                  <c:v>1146.9333333332888</c:v>
                </c:pt>
                <c:pt idx="4302">
                  <c:v>1147.1999999999555</c:v>
                </c:pt>
                <c:pt idx="4303">
                  <c:v>1147.4666666666221</c:v>
                </c:pt>
                <c:pt idx="4304">
                  <c:v>1147.7333333332888</c:v>
                </c:pt>
                <c:pt idx="4305">
                  <c:v>1147.9999999999554</c:v>
                </c:pt>
                <c:pt idx="4306">
                  <c:v>1148.2666666666221</c:v>
                </c:pt>
                <c:pt idx="4307">
                  <c:v>1148.5333333332887</c:v>
                </c:pt>
                <c:pt idx="4308">
                  <c:v>1148.7999999999554</c:v>
                </c:pt>
                <c:pt idx="4309">
                  <c:v>1149.066666666622</c:v>
                </c:pt>
                <c:pt idx="4310">
                  <c:v>1149.3333333332887</c:v>
                </c:pt>
                <c:pt idx="4311">
                  <c:v>1149.5999999999553</c:v>
                </c:pt>
                <c:pt idx="4312">
                  <c:v>1149.866666666622</c:v>
                </c:pt>
                <c:pt idx="4313">
                  <c:v>1150.1333333332886</c:v>
                </c:pt>
                <c:pt idx="4314">
                  <c:v>1150.3999999999553</c:v>
                </c:pt>
                <c:pt idx="4315">
                  <c:v>1150.6666666666219</c:v>
                </c:pt>
                <c:pt idx="4316">
                  <c:v>1150.9333333332886</c:v>
                </c:pt>
                <c:pt idx="4317">
                  <c:v>1151.1999999999553</c:v>
                </c:pt>
                <c:pt idx="4318">
                  <c:v>1151.4666666666219</c:v>
                </c:pt>
                <c:pt idx="4319">
                  <c:v>1151.7333333332886</c:v>
                </c:pt>
                <c:pt idx="4320">
                  <c:v>1151.9999999999552</c:v>
                </c:pt>
                <c:pt idx="4321">
                  <c:v>1152.2666666666219</c:v>
                </c:pt>
                <c:pt idx="4322">
                  <c:v>1152.5333333332885</c:v>
                </c:pt>
                <c:pt idx="4323">
                  <c:v>1152.7999999999552</c:v>
                </c:pt>
                <c:pt idx="4324">
                  <c:v>1153.0666666666218</c:v>
                </c:pt>
                <c:pt idx="4325">
                  <c:v>1153.3333333332885</c:v>
                </c:pt>
                <c:pt idx="4326">
                  <c:v>1153.5999999999551</c:v>
                </c:pt>
                <c:pt idx="4327">
                  <c:v>1153.8666666666218</c:v>
                </c:pt>
                <c:pt idx="4328">
                  <c:v>1154.1333333332884</c:v>
                </c:pt>
                <c:pt idx="4329">
                  <c:v>1154.3999999999551</c:v>
                </c:pt>
                <c:pt idx="4330">
                  <c:v>1154.6666666666217</c:v>
                </c:pt>
                <c:pt idx="4331">
                  <c:v>1154.9333333332884</c:v>
                </c:pt>
                <c:pt idx="4332">
                  <c:v>1155.199999999955</c:v>
                </c:pt>
                <c:pt idx="4333">
                  <c:v>1155.4666666666217</c:v>
                </c:pt>
                <c:pt idx="4334">
                  <c:v>1155.7333333332883</c:v>
                </c:pt>
                <c:pt idx="4335">
                  <c:v>1155.999999999955</c:v>
                </c:pt>
                <c:pt idx="4336">
                  <c:v>1156.2666666666216</c:v>
                </c:pt>
                <c:pt idx="4337">
                  <c:v>1156.5333333332883</c:v>
                </c:pt>
                <c:pt idx="4338">
                  <c:v>1156.7999999999549</c:v>
                </c:pt>
                <c:pt idx="4339">
                  <c:v>1157.0666666666216</c:v>
                </c:pt>
                <c:pt idx="4340">
                  <c:v>1157.3333333332882</c:v>
                </c:pt>
                <c:pt idx="4341">
                  <c:v>1157.5999999999549</c:v>
                </c:pt>
                <c:pt idx="4342">
                  <c:v>1157.8666666666215</c:v>
                </c:pt>
                <c:pt idx="4343">
                  <c:v>1158.1333333332882</c:v>
                </c:pt>
                <c:pt idx="4344">
                  <c:v>1158.3999999999548</c:v>
                </c:pt>
                <c:pt idx="4345">
                  <c:v>1158.6666666666215</c:v>
                </c:pt>
                <c:pt idx="4346">
                  <c:v>1158.9333333332881</c:v>
                </c:pt>
                <c:pt idx="4347">
                  <c:v>1159.1999999999548</c:v>
                </c:pt>
                <c:pt idx="4348">
                  <c:v>1159.4666666666214</c:v>
                </c:pt>
                <c:pt idx="4349">
                  <c:v>1159.7333333332881</c:v>
                </c:pt>
                <c:pt idx="4350">
                  <c:v>1159.9999999999548</c:v>
                </c:pt>
                <c:pt idx="4351">
                  <c:v>1160.2666666666214</c:v>
                </c:pt>
                <c:pt idx="4352">
                  <c:v>1160.5333333332881</c:v>
                </c:pt>
                <c:pt idx="4353">
                  <c:v>1160.7999999999547</c:v>
                </c:pt>
                <c:pt idx="4354">
                  <c:v>1161.0666666666214</c:v>
                </c:pt>
                <c:pt idx="4355">
                  <c:v>1161.333333333288</c:v>
                </c:pt>
                <c:pt idx="4356">
                  <c:v>1161.5999999999547</c:v>
                </c:pt>
                <c:pt idx="4357">
                  <c:v>1161.8666666666213</c:v>
                </c:pt>
                <c:pt idx="4358">
                  <c:v>1162.133333333288</c:v>
                </c:pt>
                <c:pt idx="4359">
                  <c:v>1162.3999999999546</c:v>
                </c:pt>
                <c:pt idx="4360">
                  <c:v>1162.6666666666213</c:v>
                </c:pt>
                <c:pt idx="4361">
                  <c:v>1162.9333333332879</c:v>
                </c:pt>
                <c:pt idx="4362">
                  <c:v>1163.1999999999546</c:v>
                </c:pt>
                <c:pt idx="4363">
                  <c:v>1163.4666666666212</c:v>
                </c:pt>
                <c:pt idx="4364">
                  <c:v>1163.7333333332879</c:v>
                </c:pt>
                <c:pt idx="4365">
                  <c:v>1163.9999999999545</c:v>
                </c:pt>
                <c:pt idx="4366">
                  <c:v>1164.2666666666212</c:v>
                </c:pt>
                <c:pt idx="4367">
                  <c:v>1164.5333333332878</c:v>
                </c:pt>
                <c:pt idx="4368">
                  <c:v>1164.7999999999545</c:v>
                </c:pt>
                <c:pt idx="4369">
                  <c:v>1165.0666666666211</c:v>
                </c:pt>
                <c:pt idx="4370">
                  <c:v>1165.3333333332878</c:v>
                </c:pt>
                <c:pt idx="4371">
                  <c:v>1165.5999999999544</c:v>
                </c:pt>
                <c:pt idx="4372">
                  <c:v>1165.8666666666211</c:v>
                </c:pt>
                <c:pt idx="4373">
                  <c:v>1166.1333333332877</c:v>
                </c:pt>
                <c:pt idx="4374">
                  <c:v>1166.3999999999544</c:v>
                </c:pt>
                <c:pt idx="4375">
                  <c:v>1166.666666666621</c:v>
                </c:pt>
                <c:pt idx="4376">
                  <c:v>1166.9333333332877</c:v>
                </c:pt>
                <c:pt idx="4377">
                  <c:v>1167.1999999999543</c:v>
                </c:pt>
                <c:pt idx="4378">
                  <c:v>1167.466666666621</c:v>
                </c:pt>
                <c:pt idx="4379">
                  <c:v>1167.7333333332876</c:v>
                </c:pt>
                <c:pt idx="4380">
                  <c:v>1167.9999999999543</c:v>
                </c:pt>
                <c:pt idx="4381">
                  <c:v>1168.2666666666209</c:v>
                </c:pt>
                <c:pt idx="4382">
                  <c:v>1168.5333333332876</c:v>
                </c:pt>
                <c:pt idx="4383">
                  <c:v>1168.7999999999543</c:v>
                </c:pt>
                <c:pt idx="4384">
                  <c:v>1169.0666666666209</c:v>
                </c:pt>
                <c:pt idx="4385">
                  <c:v>1169.3333333332876</c:v>
                </c:pt>
                <c:pt idx="4386">
                  <c:v>1169.5999999999542</c:v>
                </c:pt>
                <c:pt idx="4387">
                  <c:v>1169.8666666666209</c:v>
                </c:pt>
                <c:pt idx="4388">
                  <c:v>1170.1333333332875</c:v>
                </c:pt>
                <c:pt idx="4389">
                  <c:v>1170.3999999999542</c:v>
                </c:pt>
                <c:pt idx="4390">
                  <c:v>1170.6666666666208</c:v>
                </c:pt>
                <c:pt idx="4391">
                  <c:v>1170.9333333332875</c:v>
                </c:pt>
                <c:pt idx="4392">
                  <c:v>1171.1999999999541</c:v>
                </c:pt>
                <c:pt idx="4393">
                  <c:v>1171.4666666666208</c:v>
                </c:pt>
                <c:pt idx="4394">
                  <c:v>1171.7333333332874</c:v>
                </c:pt>
                <c:pt idx="4395">
                  <c:v>1171.9999999999541</c:v>
                </c:pt>
                <c:pt idx="4396">
                  <c:v>1172.2666666666207</c:v>
                </c:pt>
                <c:pt idx="4397">
                  <c:v>1172.5333333332874</c:v>
                </c:pt>
                <c:pt idx="4398">
                  <c:v>1172.799999999954</c:v>
                </c:pt>
                <c:pt idx="4399">
                  <c:v>1173.0666666666207</c:v>
                </c:pt>
                <c:pt idx="4400">
                  <c:v>1173.3333333332873</c:v>
                </c:pt>
                <c:pt idx="4401">
                  <c:v>1173.599999999954</c:v>
                </c:pt>
                <c:pt idx="4402">
                  <c:v>1173.8666666666206</c:v>
                </c:pt>
                <c:pt idx="4403">
                  <c:v>1174.1333333332873</c:v>
                </c:pt>
                <c:pt idx="4404">
                  <c:v>1174.3999999999539</c:v>
                </c:pt>
                <c:pt idx="4405">
                  <c:v>1174.6666666666206</c:v>
                </c:pt>
                <c:pt idx="4406">
                  <c:v>1174.9333333332872</c:v>
                </c:pt>
                <c:pt idx="4407">
                  <c:v>1175.1999999999539</c:v>
                </c:pt>
                <c:pt idx="4408">
                  <c:v>1175.4666666666205</c:v>
                </c:pt>
                <c:pt idx="4409">
                  <c:v>1175.7333333332872</c:v>
                </c:pt>
                <c:pt idx="4410">
                  <c:v>1175.9999999999538</c:v>
                </c:pt>
                <c:pt idx="4411">
                  <c:v>1176.2666666666205</c:v>
                </c:pt>
                <c:pt idx="4412">
                  <c:v>1176.5333333332871</c:v>
                </c:pt>
                <c:pt idx="4413">
                  <c:v>1176.7999999999538</c:v>
                </c:pt>
                <c:pt idx="4414">
                  <c:v>1177.0666666666204</c:v>
                </c:pt>
                <c:pt idx="4415">
                  <c:v>1177.3333333332871</c:v>
                </c:pt>
                <c:pt idx="4416">
                  <c:v>1177.5999999999538</c:v>
                </c:pt>
                <c:pt idx="4417">
                  <c:v>1177.8666666666204</c:v>
                </c:pt>
                <c:pt idx="4418">
                  <c:v>1178.1333333332871</c:v>
                </c:pt>
                <c:pt idx="4419">
                  <c:v>1178.3999999999537</c:v>
                </c:pt>
                <c:pt idx="4420">
                  <c:v>1178.6666666666204</c:v>
                </c:pt>
                <c:pt idx="4421">
                  <c:v>1178.933333333287</c:v>
                </c:pt>
                <c:pt idx="4422">
                  <c:v>1179.1999999999537</c:v>
                </c:pt>
                <c:pt idx="4423">
                  <c:v>1179.4666666666203</c:v>
                </c:pt>
                <c:pt idx="4424">
                  <c:v>1179.733333333287</c:v>
                </c:pt>
                <c:pt idx="4425">
                  <c:v>1179.9999999999536</c:v>
                </c:pt>
                <c:pt idx="4426">
                  <c:v>1180.2666666666203</c:v>
                </c:pt>
                <c:pt idx="4427">
                  <c:v>1180.5333333332869</c:v>
                </c:pt>
                <c:pt idx="4428">
                  <c:v>1180.7999999999536</c:v>
                </c:pt>
                <c:pt idx="4429">
                  <c:v>1181.0666666666202</c:v>
                </c:pt>
                <c:pt idx="4430">
                  <c:v>1181.3333333332869</c:v>
                </c:pt>
                <c:pt idx="4431">
                  <c:v>1181.5999999999535</c:v>
                </c:pt>
                <c:pt idx="4432">
                  <c:v>1181.8666666666202</c:v>
                </c:pt>
                <c:pt idx="4433">
                  <c:v>1182.1333333332868</c:v>
                </c:pt>
                <c:pt idx="4434">
                  <c:v>1182.3999999999535</c:v>
                </c:pt>
                <c:pt idx="4435">
                  <c:v>1182.6666666666201</c:v>
                </c:pt>
                <c:pt idx="4436">
                  <c:v>1182.9333333332868</c:v>
                </c:pt>
                <c:pt idx="4437">
                  <c:v>1183.1999999999534</c:v>
                </c:pt>
                <c:pt idx="4438">
                  <c:v>1183.4666666666201</c:v>
                </c:pt>
                <c:pt idx="4439">
                  <c:v>1183.7333333332867</c:v>
                </c:pt>
                <c:pt idx="4440">
                  <c:v>1183.9999999999534</c:v>
                </c:pt>
                <c:pt idx="4441">
                  <c:v>1184.26666666662</c:v>
                </c:pt>
                <c:pt idx="4442">
                  <c:v>1184.5333333332867</c:v>
                </c:pt>
                <c:pt idx="4443">
                  <c:v>1184.7999999999533</c:v>
                </c:pt>
                <c:pt idx="4444">
                  <c:v>1185.06666666662</c:v>
                </c:pt>
                <c:pt idx="4445">
                  <c:v>1185.3333333332866</c:v>
                </c:pt>
                <c:pt idx="4446">
                  <c:v>1185.5999999999533</c:v>
                </c:pt>
                <c:pt idx="4447">
                  <c:v>1185.8666666666199</c:v>
                </c:pt>
                <c:pt idx="4448">
                  <c:v>1186.1333333332866</c:v>
                </c:pt>
                <c:pt idx="4449">
                  <c:v>1186.3999999999533</c:v>
                </c:pt>
                <c:pt idx="4450">
                  <c:v>1186.6666666666199</c:v>
                </c:pt>
                <c:pt idx="4451">
                  <c:v>1186.9333333332866</c:v>
                </c:pt>
                <c:pt idx="4452">
                  <c:v>1187.1999999999532</c:v>
                </c:pt>
                <c:pt idx="4453">
                  <c:v>1187.4666666666199</c:v>
                </c:pt>
                <c:pt idx="4454">
                  <c:v>1187.7333333332865</c:v>
                </c:pt>
                <c:pt idx="4455">
                  <c:v>1187.9999999999532</c:v>
                </c:pt>
                <c:pt idx="4456">
                  <c:v>1188.2666666666198</c:v>
                </c:pt>
                <c:pt idx="4457">
                  <c:v>1188.5333333332865</c:v>
                </c:pt>
                <c:pt idx="4458">
                  <c:v>1188.7999999999531</c:v>
                </c:pt>
                <c:pt idx="4459">
                  <c:v>1189.0666666666198</c:v>
                </c:pt>
                <c:pt idx="4460">
                  <c:v>1189.3333333332864</c:v>
                </c:pt>
                <c:pt idx="4461">
                  <c:v>1189.5999999999531</c:v>
                </c:pt>
                <c:pt idx="4462">
                  <c:v>1189.8666666666197</c:v>
                </c:pt>
                <c:pt idx="4463">
                  <c:v>1190.1333333332864</c:v>
                </c:pt>
                <c:pt idx="4464">
                  <c:v>1190.399999999953</c:v>
                </c:pt>
                <c:pt idx="4465">
                  <c:v>1190.6666666666197</c:v>
                </c:pt>
                <c:pt idx="4466">
                  <c:v>1190.9333333332863</c:v>
                </c:pt>
                <c:pt idx="4467">
                  <c:v>1191.199999999953</c:v>
                </c:pt>
                <c:pt idx="4468">
                  <c:v>1191.4666666666196</c:v>
                </c:pt>
                <c:pt idx="4469">
                  <c:v>1191.7333333332863</c:v>
                </c:pt>
                <c:pt idx="4470">
                  <c:v>1191.9999999999529</c:v>
                </c:pt>
                <c:pt idx="4471">
                  <c:v>1192.2666666666196</c:v>
                </c:pt>
                <c:pt idx="4472">
                  <c:v>1192.5333333332862</c:v>
                </c:pt>
                <c:pt idx="4473">
                  <c:v>1192.7999999999529</c:v>
                </c:pt>
                <c:pt idx="4474">
                  <c:v>1193.0666666666195</c:v>
                </c:pt>
                <c:pt idx="4475">
                  <c:v>1193.3333333332862</c:v>
                </c:pt>
                <c:pt idx="4476">
                  <c:v>1193.5999999999528</c:v>
                </c:pt>
                <c:pt idx="4477">
                  <c:v>1193.8666666666195</c:v>
                </c:pt>
                <c:pt idx="4478">
                  <c:v>1194.1333333332861</c:v>
                </c:pt>
                <c:pt idx="4479">
                  <c:v>1194.3999999999528</c:v>
                </c:pt>
                <c:pt idx="4480">
                  <c:v>1194.6666666666194</c:v>
                </c:pt>
                <c:pt idx="4481">
                  <c:v>1194.9333333332861</c:v>
                </c:pt>
                <c:pt idx="4482">
                  <c:v>1195.1999999999528</c:v>
                </c:pt>
                <c:pt idx="4483">
                  <c:v>1195.4666666666194</c:v>
                </c:pt>
                <c:pt idx="4484">
                  <c:v>1195.7333333332861</c:v>
                </c:pt>
                <c:pt idx="4485">
                  <c:v>1195.9999999999527</c:v>
                </c:pt>
                <c:pt idx="4486">
                  <c:v>1196.2666666666194</c:v>
                </c:pt>
                <c:pt idx="4487">
                  <c:v>1196.533333333286</c:v>
                </c:pt>
                <c:pt idx="4488">
                  <c:v>1196.7999999999527</c:v>
                </c:pt>
                <c:pt idx="4489">
                  <c:v>1197.0666666666193</c:v>
                </c:pt>
                <c:pt idx="4490">
                  <c:v>1197.333333333286</c:v>
                </c:pt>
                <c:pt idx="4491">
                  <c:v>1197.5999999999526</c:v>
                </c:pt>
                <c:pt idx="4492">
                  <c:v>1197.8666666666193</c:v>
                </c:pt>
                <c:pt idx="4493">
                  <c:v>1198.1333333332859</c:v>
                </c:pt>
                <c:pt idx="4494">
                  <c:v>1198.3999999999526</c:v>
                </c:pt>
                <c:pt idx="4495">
                  <c:v>1198.6666666666192</c:v>
                </c:pt>
                <c:pt idx="4496">
                  <c:v>1198.9333333332859</c:v>
                </c:pt>
                <c:pt idx="4497">
                  <c:v>1199.1999999999525</c:v>
                </c:pt>
                <c:pt idx="4498">
                  <c:v>1199.4666666666192</c:v>
                </c:pt>
                <c:pt idx="4499">
                  <c:v>1199.7333333332858</c:v>
                </c:pt>
                <c:pt idx="4500">
                  <c:v>1199.9999999999525</c:v>
                </c:pt>
                <c:pt idx="4501">
                  <c:v>1200.2666666666191</c:v>
                </c:pt>
                <c:pt idx="4502">
                  <c:v>1200.5333333332858</c:v>
                </c:pt>
                <c:pt idx="4503">
                  <c:v>1200.7999999999524</c:v>
                </c:pt>
                <c:pt idx="4504">
                  <c:v>1201.0666666666191</c:v>
                </c:pt>
                <c:pt idx="4505">
                  <c:v>1201.3333333332857</c:v>
                </c:pt>
                <c:pt idx="4506">
                  <c:v>1201.5999999999524</c:v>
                </c:pt>
                <c:pt idx="4507">
                  <c:v>1201.866666666619</c:v>
                </c:pt>
                <c:pt idx="4508">
                  <c:v>1202.1333333332857</c:v>
                </c:pt>
                <c:pt idx="4509">
                  <c:v>1202.3999999999523</c:v>
                </c:pt>
                <c:pt idx="4510">
                  <c:v>1202.666666666619</c:v>
                </c:pt>
                <c:pt idx="4511">
                  <c:v>1202.9333333332856</c:v>
                </c:pt>
                <c:pt idx="4512">
                  <c:v>1203.1999999999523</c:v>
                </c:pt>
                <c:pt idx="4513">
                  <c:v>1203.4666666666189</c:v>
                </c:pt>
                <c:pt idx="4514">
                  <c:v>1203.7333333332856</c:v>
                </c:pt>
                <c:pt idx="4515">
                  <c:v>1203.9999999999523</c:v>
                </c:pt>
                <c:pt idx="4516">
                  <c:v>1204.2666666666189</c:v>
                </c:pt>
                <c:pt idx="4517">
                  <c:v>1204.5333333332856</c:v>
                </c:pt>
                <c:pt idx="4518">
                  <c:v>1204.7999999999522</c:v>
                </c:pt>
                <c:pt idx="4519">
                  <c:v>1205.0666666666189</c:v>
                </c:pt>
                <c:pt idx="4520">
                  <c:v>1205.3333333332855</c:v>
                </c:pt>
                <c:pt idx="4521">
                  <c:v>1205.5999999999522</c:v>
                </c:pt>
                <c:pt idx="4522">
                  <c:v>1205.8666666666188</c:v>
                </c:pt>
                <c:pt idx="4523">
                  <c:v>1206.1333333332855</c:v>
                </c:pt>
                <c:pt idx="4524">
                  <c:v>1206.3999999999521</c:v>
                </c:pt>
                <c:pt idx="4525">
                  <c:v>1206.6666666666188</c:v>
                </c:pt>
                <c:pt idx="4526">
                  <c:v>1206.9333333332854</c:v>
                </c:pt>
                <c:pt idx="4527">
                  <c:v>1207.1999999999521</c:v>
                </c:pt>
                <c:pt idx="4528">
                  <c:v>1207.4666666666187</c:v>
                </c:pt>
                <c:pt idx="4529">
                  <c:v>1207.7333333332854</c:v>
                </c:pt>
                <c:pt idx="4530">
                  <c:v>1207.999999999952</c:v>
                </c:pt>
                <c:pt idx="4531">
                  <c:v>1208.2666666666187</c:v>
                </c:pt>
                <c:pt idx="4532">
                  <c:v>1208.5333333332853</c:v>
                </c:pt>
                <c:pt idx="4533">
                  <c:v>1208.799999999952</c:v>
                </c:pt>
                <c:pt idx="4534">
                  <c:v>1209.0666666666186</c:v>
                </c:pt>
                <c:pt idx="4535">
                  <c:v>1209.3333333332853</c:v>
                </c:pt>
                <c:pt idx="4536">
                  <c:v>1209.5999999999519</c:v>
                </c:pt>
                <c:pt idx="4537">
                  <c:v>1209.8666666666186</c:v>
                </c:pt>
                <c:pt idx="4538">
                  <c:v>1210.1333333332852</c:v>
                </c:pt>
                <c:pt idx="4539">
                  <c:v>1210.3999999999519</c:v>
                </c:pt>
                <c:pt idx="4540">
                  <c:v>1210.6666666666185</c:v>
                </c:pt>
                <c:pt idx="4541">
                  <c:v>1210.9333333332852</c:v>
                </c:pt>
                <c:pt idx="4542">
                  <c:v>1211.1999999999518</c:v>
                </c:pt>
                <c:pt idx="4543">
                  <c:v>1211.4666666666185</c:v>
                </c:pt>
                <c:pt idx="4544">
                  <c:v>1211.7333333332851</c:v>
                </c:pt>
                <c:pt idx="4545">
                  <c:v>1211.9999999999518</c:v>
                </c:pt>
                <c:pt idx="4546">
                  <c:v>1212.2666666666184</c:v>
                </c:pt>
                <c:pt idx="4547">
                  <c:v>1212.5333333332851</c:v>
                </c:pt>
                <c:pt idx="4548">
                  <c:v>1212.7999999999518</c:v>
                </c:pt>
                <c:pt idx="4549">
                  <c:v>1213.0666666666184</c:v>
                </c:pt>
                <c:pt idx="4550">
                  <c:v>1213.3333333332851</c:v>
                </c:pt>
                <c:pt idx="4551">
                  <c:v>1213.5999999999517</c:v>
                </c:pt>
                <c:pt idx="4552">
                  <c:v>1213.8666666666184</c:v>
                </c:pt>
                <c:pt idx="4553">
                  <c:v>1214.133333333285</c:v>
                </c:pt>
                <c:pt idx="4554">
                  <c:v>1214.3999999999517</c:v>
                </c:pt>
                <c:pt idx="4555">
                  <c:v>1214.6666666666183</c:v>
                </c:pt>
                <c:pt idx="4556">
                  <c:v>1214.933333333285</c:v>
                </c:pt>
                <c:pt idx="4557">
                  <c:v>1215.1999999999516</c:v>
                </c:pt>
                <c:pt idx="4558">
                  <c:v>1215.4666666666183</c:v>
                </c:pt>
                <c:pt idx="4559">
                  <c:v>1215.7333333332849</c:v>
                </c:pt>
                <c:pt idx="4560">
                  <c:v>1215.9999999999516</c:v>
                </c:pt>
                <c:pt idx="4561">
                  <c:v>1216.2666666666182</c:v>
                </c:pt>
                <c:pt idx="4562">
                  <c:v>1216.5333333332849</c:v>
                </c:pt>
                <c:pt idx="4563">
                  <c:v>1216.7999999999515</c:v>
                </c:pt>
                <c:pt idx="4564">
                  <c:v>1217.0666666666182</c:v>
                </c:pt>
                <c:pt idx="4565">
                  <c:v>1217.3333333332848</c:v>
                </c:pt>
                <c:pt idx="4566">
                  <c:v>1217.5999999999515</c:v>
                </c:pt>
                <c:pt idx="4567">
                  <c:v>1217.8666666666181</c:v>
                </c:pt>
                <c:pt idx="4568">
                  <c:v>1218.1333333332848</c:v>
                </c:pt>
                <c:pt idx="4569">
                  <c:v>1218.3999999999514</c:v>
                </c:pt>
                <c:pt idx="4570">
                  <c:v>1218.6666666666181</c:v>
                </c:pt>
                <c:pt idx="4571">
                  <c:v>1218.9333333332847</c:v>
                </c:pt>
                <c:pt idx="4572">
                  <c:v>1219.1999999999514</c:v>
                </c:pt>
                <c:pt idx="4573">
                  <c:v>1219.466666666618</c:v>
                </c:pt>
                <c:pt idx="4574">
                  <c:v>1219.7333333332847</c:v>
                </c:pt>
                <c:pt idx="4575">
                  <c:v>1219.9999999999513</c:v>
                </c:pt>
                <c:pt idx="4576">
                  <c:v>1220.266666666618</c:v>
                </c:pt>
                <c:pt idx="4577">
                  <c:v>1220.5333333332846</c:v>
                </c:pt>
                <c:pt idx="4578">
                  <c:v>1220.7999999999513</c:v>
                </c:pt>
                <c:pt idx="4579">
                  <c:v>1221.0666666666179</c:v>
                </c:pt>
                <c:pt idx="4580">
                  <c:v>1221.3333333332846</c:v>
                </c:pt>
                <c:pt idx="4581">
                  <c:v>1221.5999999999513</c:v>
                </c:pt>
                <c:pt idx="4582">
                  <c:v>1221.8666666666179</c:v>
                </c:pt>
                <c:pt idx="4583">
                  <c:v>1222.1333333332846</c:v>
                </c:pt>
                <c:pt idx="4584">
                  <c:v>1222.3999999999512</c:v>
                </c:pt>
                <c:pt idx="4585">
                  <c:v>1222.6666666666179</c:v>
                </c:pt>
                <c:pt idx="4586">
                  <c:v>1222.9333333332845</c:v>
                </c:pt>
                <c:pt idx="4587">
                  <c:v>1223.1999999999512</c:v>
                </c:pt>
                <c:pt idx="4588">
                  <c:v>1223.4666666666178</c:v>
                </c:pt>
                <c:pt idx="4589">
                  <c:v>1223.7333333332845</c:v>
                </c:pt>
                <c:pt idx="4590">
                  <c:v>1223.9999999999511</c:v>
                </c:pt>
                <c:pt idx="4591">
                  <c:v>1224.2666666666178</c:v>
                </c:pt>
                <c:pt idx="4592">
                  <c:v>1224.5333333332844</c:v>
                </c:pt>
                <c:pt idx="4593">
                  <c:v>1224.7999999999511</c:v>
                </c:pt>
                <c:pt idx="4594">
                  <c:v>1225.0666666666177</c:v>
                </c:pt>
                <c:pt idx="4595">
                  <c:v>1225.3333333332844</c:v>
                </c:pt>
                <c:pt idx="4596">
                  <c:v>1225.599999999951</c:v>
                </c:pt>
                <c:pt idx="4597">
                  <c:v>1225.8666666666177</c:v>
                </c:pt>
                <c:pt idx="4598">
                  <c:v>1226.1333333332843</c:v>
                </c:pt>
                <c:pt idx="4599">
                  <c:v>1226.399999999951</c:v>
                </c:pt>
                <c:pt idx="4600">
                  <c:v>1226.6666666666176</c:v>
                </c:pt>
                <c:pt idx="4601">
                  <c:v>1226.9333333332843</c:v>
                </c:pt>
                <c:pt idx="4602">
                  <c:v>1227.1999999999509</c:v>
                </c:pt>
                <c:pt idx="4603">
                  <c:v>1227.4666666666176</c:v>
                </c:pt>
                <c:pt idx="4604">
                  <c:v>1227.7333333332842</c:v>
                </c:pt>
                <c:pt idx="4605">
                  <c:v>1227.9999999999509</c:v>
                </c:pt>
                <c:pt idx="4606">
                  <c:v>1228.2666666666175</c:v>
                </c:pt>
                <c:pt idx="4607">
                  <c:v>1228.5333333332842</c:v>
                </c:pt>
                <c:pt idx="4608">
                  <c:v>1228.7999999999508</c:v>
                </c:pt>
                <c:pt idx="4609">
                  <c:v>1229.0666666666175</c:v>
                </c:pt>
                <c:pt idx="4610">
                  <c:v>1229.3333333332841</c:v>
                </c:pt>
                <c:pt idx="4611">
                  <c:v>1229.5999999999508</c:v>
                </c:pt>
                <c:pt idx="4612">
                  <c:v>1229.8666666666174</c:v>
                </c:pt>
                <c:pt idx="4613">
                  <c:v>1230.1333333332841</c:v>
                </c:pt>
                <c:pt idx="4614">
                  <c:v>1230.3999999999508</c:v>
                </c:pt>
                <c:pt idx="4615">
                  <c:v>1230.6666666666174</c:v>
                </c:pt>
                <c:pt idx="4616">
                  <c:v>1230.9333333332841</c:v>
                </c:pt>
                <c:pt idx="4617">
                  <c:v>1231.1999999999507</c:v>
                </c:pt>
                <c:pt idx="4618">
                  <c:v>1231.4666666666174</c:v>
                </c:pt>
                <c:pt idx="4619">
                  <c:v>1231.733333333284</c:v>
                </c:pt>
                <c:pt idx="4620">
                  <c:v>1231.9999999999507</c:v>
                </c:pt>
                <c:pt idx="4621">
                  <c:v>1232.2666666666173</c:v>
                </c:pt>
                <c:pt idx="4622">
                  <c:v>1232.533333333284</c:v>
                </c:pt>
                <c:pt idx="4623">
                  <c:v>1232.7999999999506</c:v>
                </c:pt>
                <c:pt idx="4624">
                  <c:v>1233.0666666666173</c:v>
                </c:pt>
                <c:pt idx="4625">
                  <c:v>1233.3333333332839</c:v>
                </c:pt>
                <c:pt idx="4626">
                  <c:v>1233.5999999999506</c:v>
                </c:pt>
                <c:pt idx="4627">
                  <c:v>1233.8666666666172</c:v>
                </c:pt>
                <c:pt idx="4628">
                  <c:v>1234.1333333332839</c:v>
                </c:pt>
                <c:pt idx="4629">
                  <c:v>1234.3999999999505</c:v>
                </c:pt>
                <c:pt idx="4630">
                  <c:v>1234.6666666666172</c:v>
                </c:pt>
                <c:pt idx="4631">
                  <c:v>1234.9333333332838</c:v>
                </c:pt>
                <c:pt idx="4632">
                  <c:v>1235.1999999999505</c:v>
                </c:pt>
                <c:pt idx="4633">
                  <c:v>1235.4666666666171</c:v>
                </c:pt>
                <c:pt idx="4634">
                  <c:v>1235.7333333332838</c:v>
                </c:pt>
                <c:pt idx="4635">
                  <c:v>1235.9999999999504</c:v>
                </c:pt>
                <c:pt idx="4636">
                  <c:v>1236.2666666666171</c:v>
                </c:pt>
                <c:pt idx="4637">
                  <c:v>1236.5333333332837</c:v>
                </c:pt>
                <c:pt idx="4638">
                  <c:v>1236.7999999999504</c:v>
                </c:pt>
                <c:pt idx="4639">
                  <c:v>1237.066666666617</c:v>
                </c:pt>
                <c:pt idx="4640">
                  <c:v>1237.3333333332837</c:v>
                </c:pt>
                <c:pt idx="4641">
                  <c:v>1237.5999999999503</c:v>
                </c:pt>
                <c:pt idx="4642">
                  <c:v>1237.866666666617</c:v>
                </c:pt>
                <c:pt idx="4643">
                  <c:v>1238.1333333332836</c:v>
                </c:pt>
                <c:pt idx="4644">
                  <c:v>1238.3999999999503</c:v>
                </c:pt>
                <c:pt idx="4645">
                  <c:v>1238.6666666666169</c:v>
                </c:pt>
                <c:pt idx="4646">
                  <c:v>1238.9333333332836</c:v>
                </c:pt>
                <c:pt idx="4647">
                  <c:v>1239.1999999999503</c:v>
                </c:pt>
                <c:pt idx="4648">
                  <c:v>1239.4666666666169</c:v>
                </c:pt>
                <c:pt idx="4649">
                  <c:v>1239.7333333332836</c:v>
                </c:pt>
                <c:pt idx="4650">
                  <c:v>1239.9999999999502</c:v>
                </c:pt>
                <c:pt idx="4651">
                  <c:v>1240.2666666666169</c:v>
                </c:pt>
                <c:pt idx="4652">
                  <c:v>1240.5333333332835</c:v>
                </c:pt>
                <c:pt idx="4653">
                  <c:v>1240.7999999999502</c:v>
                </c:pt>
                <c:pt idx="4654">
                  <c:v>1241.0666666666168</c:v>
                </c:pt>
                <c:pt idx="4655">
                  <c:v>1241.3333333332835</c:v>
                </c:pt>
                <c:pt idx="4656">
                  <c:v>1241.5999999999501</c:v>
                </c:pt>
                <c:pt idx="4657">
                  <c:v>1241.8666666666168</c:v>
                </c:pt>
                <c:pt idx="4658">
                  <c:v>1242.1333333332834</c:v>
                </c:pt>
                <c:pt idx="4659">
                  <c:v>1242.3999999999501</c:v>
                </c:pt>
                <c:pt idx="4660">
                  <c:v>1242.6666666666167</c:v>
                </c:pt>
                <c:pt idx="4661">
                  <c:v>1242.9333333332834</c:v>
                </c:pt>
                <c:pt idx="4662">
                  <c:v>1243.19999999995</c:v>
                </c:pt>
                <c:pt idx="4663">
                  <c:v>1243.4666666666167</c:v>
                </c:pt>
                <c:pt idx="4664">
                  <c:v>1243.7333333332833</c:v>
                </c:pt>
                <c:pt idx="4665">
                  <c:v>1243.99999999995</c:v>
                </c:pt>
                <c:pt idx="4666">
                  <c:v>1244.2666666666166</c:v>
                </c:pt>
                <c:pt idx="4667">
                  <c:v>1244.5333333332833</c:v>
                </c:pt>
                <c:pt idx="4668">
                  <c:v>1244.7999999999499</c:v>
                </c:pt>
                <c:pt idx="4669">
                  <c:v>1245.0666666666166</c:v>
                </c:pt>
                <c:pt idx="4670">
                  <c:v>1245.3333333332832</c:v>
                </c:pt>
                <c:pt idx="4671">
                  <c:v>1245.5999999999499</c:v>
                </c:pt>
                <c:pt idx="4672">
                  <c:v>1245.8666666666165</c:v>
                </c:pt>
                <c:pt idx="4673">
                  <c:v>1246.1333333332832</c:v>
                </c:pt>
                <c:pt idx="4674">
                  <c:v>1246.3999999999498</c:v>
                </c:pt>
                <c:pt idx="4675">
                  <c:v>1246.6666666666165</c:v>
                </c:pt>
                <c:pt idx="4676">
                  <c:v>1246.9333333332831</c:v>
                </c:pt>
                <c:pt idx="4677">
                  <c:v>1247.1999999999498</c:v>
                </c:pt>
                <c:pt idx="4678">
                  <c:v>1247.4666666666164</c:v>
                </c:pt>
                <c:pt idx="4679">
                  <c:v>1247.7333333332831</c:v>
                </c:pt>
                <c:pt idx="4680">
                  <c:v>1247.9999999999498</c:v>
                </c:pt>
                <c:pt idx="4681">
                  <c:v>1248.2666666666164</c:v>
                </c:pt>
                <c:pt idx="4682">
                  <c:v>1248.5333333332831</c:v>
                </c:pt>
                <c:pt idx="4683">
                  <c:v>1248.7999999999497</c:v>
                </c:pt>
                <c:pt idx="4684">
                  <c:v>1249.0666666666164</c:v>
                </c:pt>
                <c:pt idx="4685">
                  <c:v>1249.333333333283</c:v>
                </c:pt>
                <c:pt idx="4686">
                  <c:v>1249.5999999999497</c:v>
                </c:pt>
                <c:pt idx="4687">
                  <c:v>1249.8666666666163</c:v>
                </c:pt>
                <c:pt idx="4688">
                  <c:v>1250.133333333283</c:v>
                </c:pt>
                <c:pt idx="4689">
                  <c:v>1250.3999999999496</c:v>
                </c:pt>
                <c:pt idx="4690">
                  <c:v>1250.6666666666163</c:v>
                </c:pt>
                <c:pt idx="4691">
                  <c:v>1250.9333333332829</c:v>
                </c:pt>
                <c:pt idx="4692">
                  <c:v>1251.1999999999496</c:v>
                </c:pt>
                <c:pt idx="4693">
                  <c:v>1251.4666666666162</c:v>
                </c:pt>
                <c:pt idx="4694">
                  <c:v>1251.7333333332829</c:v>
                </c:pt>
                <c:pt idx="4695">
                  <c:v>1251.9999999999495</c:v>
                </c:pt>
                <c:pt idx="4696">
                  <c:v>1252.2666666666162</c:v>
                </c:pt>
                <c:pt idx="4697">
                  <c:v>1252.5333333332828</c:v>
                </c:pt>
                <c:pt idx="4698">
                  <c:v>1252.7999999999495</c:v>
                </c:pt>
                <c:pt idx="4699">
                  <c:v>1253.0666666666161</c:v>
                </c:pt>
                <c:pt idx="4700">
                  <c:v>1253.3333333332828</c:v>
                </c:pt>
                <c:pt idx="4701">
                  <c:v>1253.5999999999494</c:v>
                </c:pt>
                <c:pt idx="4702">
                  <c:v>1253.8666666666161</c:v>
                </c:pt>
                <c:pt idx="4703">
                  <c:v>1254.1333333332827</c:v>
                </c:pt>
                <c:pt idx="4704">
                  <c:v>1254.3999999999494</c:v>
                </c:pt>
                <c:pt idx="4705">
                  <c:v>1254.666666666616</c:v>
                </c:pt>
                <c:pt idx="4706">
                  <c:v>1254.9333333332827</c:v>
                </c:pt>
                <c:pt idx="4707">
                  <c:v>1255.1999999999493</c:v>
                </c:pt>
                <c:pt idx="4708">
                  <c:v>1255.466666666616</c:v>
                </c:pt>
                <c:pt idx="4709">
                  <c:v>1255.7333333332826</c:v>
                </c:pt>
                <c:pt idx="4710">
                  <c:v>1255.9999999999493</c:v>
                </c:pt>
                <c:pt idx="4711">
                  <c:v>1256.2666666666159</c:v>
                </c:pt>
                <c:pt idx="4712">
                  <c:v>1256.5333333332826</c:v>
                </c:pt>
                <c:pt idx="4713">
                  <c:v>1256.7999999999493</c:v>
                </c:pt>
                <c:pt idx="4714">
                  <c:v>1257.0666666666159</c:v>
                </c:pt>
                <c:pt idx="4715">
                  <c:v>1257.3333333332826</c:v>
                </c:pt>
                <c:pt idx="4716">
                  <c:v>1257.5999999999492</c:v>
                </c:pt>
                <c:pt idx="4717">
                  <c:v>1257.8666666666159</c:v>
                </c:pt>
                <c:pt idx="4718">
                  <c:v>1258.1333333332825</c:v>
                </c:pt>
                <c:pt idx="4719">
                  <c:v>1258.3999999999492</c:v>
                </c:pt>
                <c:pt idx="4720">
                  <c:v>1258.6666666666158</c:v>
                </c:pt>
                <c:pt idx="4721">
                  <c:v>1258.9333333332825</c:v>
                </c:pt>
                <c:pt idx="4722">
                  <c:v>1259.1999999999491</c:v>
                </c:pt>
                <c:pt idx="4723">
                  <c:v>1259.4666666666158</c:v>
                </c:pt>
                <c:pt idx="4724">
                  <c:v>1259.7333333332824</c:v>
                </c:pt>
                <c:pt idx="4725">
                  <c:v>1259.9999999999491</c:v>
                </c:pt>
                <c:pt idx="4726">
                  <c:v>1260.2666666666157</c:v>
                </c:pt>
                <c:pt idx="4727">
                  <c:v>1260.5333333332824</c:v>
                </c:pt>
                <c:pt idx="4728">
                  <c:v>1260.799999999949</c:v>
                </c:pt>
                <c:pt idx="4729">
                  <c:v>1261.0666666666157</c:v>
                </c:pt>
                <c:pt idx="4730">
                  <c:v>1261.3333333332823</c:v>
                </c:pt>
                <c:pt idx="4731">
                  <c:v>1261.599999999949</c:v>
                </c:pt>
                <c:pt idx="4732">
                  <c:v>1261.8666666666156</c:v>
                </c:pt>
                <c:pt idx="4733">
                  <c:v>1262.1333333332823</c:v>
                </c:pt>
                <c:pt idx="4734">
                  <c:v>1262.3999999999489</c:v>
                </c:pt>
                <c:pt idx="4735">
                  <c:v>1262.6666666666156</c:v>
                </c:pt>
                <c:pt idx="4736">
                  <c:v>1262.9333333332822</c:v>
                </c:pt>
                <c:pt idx="4737">
                  <c:v>1263.1999999999489</c:v>
                </c:pt>
                <c:pt idx="4738">
                  <c:v>1263.4666666666155</c:v>
                </c:pt>
                <c:pt idx="4739">
                  <c:v>1263.7333333332822</c:v>
                </c:pt>
                <c:pt idx="4740">
                  <c:v>1263.9999999999488</c:v>
                </c:pt>
                <c:pt idx="4741">
                  <c:v>1264.2666666666155</c:v>
                </c:pt>
                <c:pt idx="4742">
                  <c:v>1264.5333333332821</c:v>
                </c:pt>
                <c:pt idx="4743">
                  <c:v>1264.7999999999488</c:v>
                </c:pt>
                <c:pt idx="4744">
                  <c:v>1265.0666666666154</c:v>
                </c:pt>
                <c:pt idx="4745">
                  <c:v>1265.3333333332821</c:v>
                </c:pt>
                <c:pt idx="4746">
                  <c:v>1265.5999999999487</c:v>
                </c:pt>
                <c:pt idx="4747">
                  <c:v>1265.8666666666154</c:v>
                </c:pt>
                <c:pt idx="4748">
                  <c:v>1266.1333333332821</c:v>
                </c:pt>
                <c:pt idx="4749">
                  <c:v>1266.3999999999487</c:v>
                </c:pt>
                <c:pt idx="4750">
                  <c:v>1266.6666666666154</c:v>
                </c:pt>
                <c:pt idx="4751">
                  <c:v>1266.933333333282</c:v>
                </c:pt>
                <c:pt idx="4752">
                  <c:v>1267.1999999999487</c:v>
                </c:pt>
                <c:pt idx="4753">
                  <c:v>1267.4666666666153</c:v>
                </c:pt>
                <c:pt idx="4754">
                  <c:v>1267.733333333282</c:v>
                </c:pt>
                <c:pt idx="4755">
                  <c:v>1267.9999999999486</c:v>
                </c:pt>
                <c:pt idx="4756">
                  <c:v>1268.2666666666153</c:v>
                </c:pt>
                <c:pt idx="4757">
                  <c:v>1268.5333333332819</c:v>
                </c:pt>
                <c:pt idx="4758">
                  <c:v>1268.7999999999486</c:v>
                </c:pt>
                <c:pt idx="4759">
                  <c:v>1269.0666666666152</c:v>
                </c:pt>
                <c:pt idx="4760">
                  <c:v>1269.3333333332819</c:v>
                </c:pt>
                <c:pt idx="4761">
                  <c:v>1269.5999999999485</c:v>
                </c:pt>
                <c:pt idx="4762">
                  <c:v>1269.8666666666152</c:v>
                </c:pt>
                <c:pt idx="4763">
                  <c:v>1270.1333333332818</c:v>
                </c:pt>
                <c:pt idx="4764">
                  <c:v>1270.3999999999485</c:v>
                </c:pt>
                <c:pt idx="4765">
                  <c:v>1270.6666666666151</c:v>
                </c:pt>
                <c:pt idx="4766">
                  <c:v>1270.9333333332818</c:v>
                </c:pt>
                <c:pt idx="4767">
                  <c:v>1271.1999999999484</c:v>
                </c:pt>
                <c:pt idx="4768">
                  <c:v>1271.4666666666151</c:v>
                </c:pt>
                <c:pt idx="4769">
                  <c:v>1271.7333333332817</c:v>
                </c:pt>
                <c:pt idx="4770">
                  <c:v>1271.9999999999484</c:v>
                </c:pt>
                <c:pt idx="4771">
                  <c:v>1272.266666666615</c:v>
                </c:pt>
                <c:pt idx="4772">
                  <c:v>1272.5333333332817</c:v>
                </c:pt>
                <c:pt idx="4773">
                  <c:v>1272.7999999999483</c:v>
                </c:pt>
                <c:pt idx="4774">
                  <c:v>1273.066666666615</c:v>
                </c:pt>
                <c:pt idx="4775">
                  <c:v>1273.3333333332816</c:v>
                </c:pt>
                <c:pt idx="4776">
                  <c:v>1273.5999999999483</c:v>
                </c:pt>
                <c:pt idx="4777">
                  <c:v>1273.8666666666149</c:v>
                </c:pt>
                <c:pt idx="4778">
                  <c:v>1274.1333333332816</c:v>
                </c:pt>
                <c:pt idx="4779">
                  <c:v>1274.3999999999482</c:v>
                </c:pt>
                <c:pt idx="4780">
                  <c:v>1274.6666666666149</c:v>
                </c:pt>
                <c:pt idx="4781">
                  <c:v>1274.9333333332816</c:v>
                </c:pt>
                <c:pt idx="4782">
                  <c:v>1275.1999999999482</c:v>
                </c:pt>
                <c:pt idx="4783">
                  <c:v>1275.4666666666149</c:v>
                </c:pt>
                <c:pt idx="4784">
                  <c:v>1275.7333333332815</c:v>
                </c:pt>
                <c:pt idx="4785">
                  <c:v>1275.9999999999482</c:v>
                </c:pt>
                <c:pt idx="4786">
                  <c:v>1276.2666666666148</c:v>
                </c:pt>
                <c:pt idx="4787">
                  <c:v>1276.5333333332815</c:v>
                </c:pt>
                <c:pt idx="4788">
                  <c:v>1276.7999999999481</c:v>
                </c:pt>
                <c:pt idx="4789">
                  <c:v>1277.0666666666148</c:v>
                </c:pt>
                <c:pt idx="4790">
                  <c:v>1277.3333333332814</c:v>
                </c:pt>
                <c:pt idx="4791">
                  <c:v>1277.5999999999481</c:v>
                </c:pt>
                <c:pt idx="4792">
                  <c:v>1277.8666666666147</c:v>
                </c:pt>
                <c:pt idx="4793">
                  <c:v>1278.1333333332814</c:v>
                </c:pt>
                <c:pt idx="4794">
                  <c:v>1278.399999999948</c:v>
                </c:pt>
                <c:pt idx="4795">
                  <c:v>1278.6666666666147</c:v>
                </c:pt>
                <c:pt idx="4796">
                  <c:v>1278.9333333332813</c:v>
                </c:pt>
                <c:pt idx="4797">
                  <c:v>1279.199999999948</c:v>
                </c:pt>
                <c:pt idx="4798">
                  <c:v>1279.4666666666146</c:v>
                </c:pt>
                <c:pt idx="4799">
                  <c:v>1279.7333333332813</c:v>
                </c:pt>
                <c:pt idx="4800">
                  <c:v>1279.9999999999479</c:v>
                </c:pt>
                <c:pt idx="4801">
                  <c:v>1280.2666666666146</c:v>
                </c:pt>
                <c:pt idx="4802">
                  <c:v>1280.5333333332812</c:v>
                </c:pt>
                <c:pt idx="4803">
                  <c:v>1280.7999999999479</c:v>
                </c:pt>
                <c:pt idx="4804">
                  <c:v>1281.0666666666145</c:v>
                </c:pt>
                <c:pt idx="4805">
                  <c:v>1281.3333333332812</c:v>
                </c:pt>
                <c:pt idx="4806">
                  <c:v>1281.5999999999478</c:v>
                </c:pt>
                <c:pt idx="4807">
                  <c:v>1281.8666666666145</c:v>
                </c:pt>
                <c:pt idx="4808">
                  <c:v>1282.1333333332811</c:v>
                </c:pt>
                <c:pt idx="4809">
                  <c:v>1282.3999999999478</c:v>
                </c:pt>
                <c:pt idx="4810">
                  <c:v>1282.6666666666144</c:v>
                </c:pt>
                <c:pt idx="4811">
                  <c:v>1282.9333333332811</c:v>
                </c:pt>
                <c:pt idx="4812">
                  <c:v>1283.1999999999477</c:v>
                </c:pt>
                <c:pt idx="4813">
                  <c:v>1283.4666666666144</c:v>
                </c:pt>
                <c:pt idx="4814">
                  <c:v>1283.7333333332811</c:v>
                </c:pt>
                <c:pt idx="4815">
                  <c:v>1283.9999999999477</c:v>
                </c:pt>
                <c:pt idx="4816">
                  <c:v>1284.2666666666144</c:v>
                </c:pt>
                <c:pt idx="4817">
                  <c:v>1284.533333333281</c:v>
                </c:pt>
                <c:pt idx="4818">
                  <c:v>1284.7999999999477</c:v>
                </c:pt>
                <c:pt idx="4819">
                  <c:v>1285.0666666666143</c:v>
                </c:pt>
                <c:pt idx="4820">
                  <c:v>1285.333333333281</c:v>
                </c:pt>
                <c:pt idx="4821">
                  <c:v>1285.5999999999476</c:v>
                </c:pt>
                <c:pt idx="4822">
                  <c:v>1285.8666666666143</c:v>
                </c:pt>
                <c:pt idx="4823">
                  <c:v>1286.1333333332809</c:v>
                </c:pt>
                <c:pt idx="4824">
                  <c:v>1286.3999999999476</c:v>
                </c:pt>
                <c:pt idx="4825">
                  <c:v>1286.6666666666142</c:v>
                </c:pt>
                <c:pt idx="4826">
                  <c:v>1286.9333333332809</c:v>
                </c:pt>
                <c:pt idx="4827">
                  <c:v>1287.1999999999475</c:v>
                </c:pt>
                <c:pt idx="4828">
                  <c:v>1287.4666666666142</c:v>
                </c:pt>
                <c:pt idx="4829">
                  <c:v>1287.7333333332808</c:v>
                </c:pt>
                <c:pt idx="4830">
                  <c:v>1287.9999999999475</c:v>
                </c:pt>
                <c:pt idx="4831">
                  <c:v>1288.2666666666141</c:v>
                </c:pt>
                <c:pt idx="4832">
                  <c:v>1288.5333333332808</c:v>
                </c:pt>
                <c:pt idx="4833">
                  <c:v>1288.7999999999474</c:v>
                </c:pt>
                <c:pt idx="4834">
                  <c:v>1289.0666666666141</c:v>
                </c:pt>
                <c:pt idx="4835">
                  <c:v>1289.3333333332807</c:v>
                </c:pt>
                <c:pt idx="4836">
                  <c:v>1289.5999999999474</c:v>
                </c:pt>
                <c:pt idx="4837">
                  <c:v>1289.866666666614</c:v>
                </c:pt>
                <c:pt idx="4838">
                  <c:v>1290.1333333332807</c:v>
                </c:pt>
                <c:pt idx="4839">
                  <c:v>1290.3999999999473</c:v>
                </c:pt>
                <c:pt idx="4840">
                  <c:v>1290.666666666614</c:v>
                </c:pt>
                <c:pt idx="4841">
                  <c:v>1290.9333333332806</c:v>
                </c:pt>
                <c:pt idx="4842">
                  <c:v>1291.1999999999473</c:v>
                </c:pt>
                <c:pt idx="4843">
                  <c:v>1291.4666666666139</c:v>
                </c:pt>
                <c:pt idx="4844">
                  <c:v>1291.7333333332806</c:v>
                </c:pt>
                <c:pt idx="4845">
                  <c:v>1291.9999999999472</c:v>
                </c:pt>
                <c:pt idx="4846">
                  <c:v>1292.2666666666139</c:v>
                </c:pt>
                <c:pt idx="4847">
                  <c:v>1292.5333333332806</c:v>
                </c:pt>
                <c:pt idx="4848">
                  <c:v>1292.7999999999472</c:v>
                </c:pt>
                <c:pt idx="4849">
                  <c:v>1293.0666666666139</c:v>
                </c:pt>
                <c:pt idx="4850">
                  <c:v>1293.3333333332805</c:v>
                </c:pt>
                <c:pt idx="4851">
                  <c:v>1293.5999999999472</c:v>
                </c:pt>
                <c:pt idx="4852">
                  <c:v>1293.8666666666138</c:v>
                </c:pt>
                <c:pt idx="4853">
                  <c:v>1294.1333333332805</c:v>
                </c:pt>
                <c:pt idx="4854">
                  <c:v>1294.3999999999471</c:v>
                </c:pt>
                <c:pt idx="4855">
                  <c:v>1294.6666666666138</c:v>
                </c:pt>
                <c:pt idx="4856">
                  <c:v>1294.9333333332804</c:v>
                </c:pt>
                <c:pt idx="4857">
                  <c:v>1295.1999999999471</c:v>
                </c:pt>
                <c:pt idx="4858">
                  <c:v>1295.4666666666137</c:v>
                </c:pt>
                <c:pt idx="4859">
                  <c:v>1295.7333333332804</c:v>
                </c:pt>
                <c:pt idx="4860">
                  <c:v>1295.999999999947</c:v>
                </c:pt>
                <c:pt idx="4861">
                  <c:v>1296.2666666666137</c:v>
                </c:pt>
                <c:pt idx="4862">
                  <c:v>1296.5333333332803</c:v>
                </c:pt>
                <c:pt idx="4863">
                  <c:v>1296.799999999947</c:v>
                </c:pt>
                <c:pt idx="4864">
                  <c:v>1297.0666666666136</c:v>
                </c:pt>
                <c:pt idx="4865">
                  <c:v>1297.3333333332803</c:v>
                </c:pt>
                <c:pt idx="4866">
                  <c:v>1297.5999999999469</c:v>
                </c:pt>
                <c:pt idx="4867">
                  <c:v>1297.8666666666136</c:v>
                </c:pt>
                <c:pt idx="4868">
                  <c:v>1298.1333333332802</c:v>
                </c:pt>
                <c:pt idx="4869">
                  <c:v>1298.3999999999469</c:v>
                </c:pt>
                <c:pt idx="4870">
                  <c:v>1298.6666666666135</c:v>
                </c:pt>
                <c:pt idx="4871">
                  <c:v>1298.9333333332802</c:v>
                </c:pt>
                <c:pt idx="4872">
                  <c:v>1299.1999999999468</c:v>
                </c:pt>
                <c:pt idx="4873">
                  <c:v>1299.4666666666135</c:v>
                </c:pt>
                <c:pt idx="4874">
                  <c:v>1299.7333333332801</c:v>
                </c:pt>
                <c:pt idx="4875">
                  <c:v>1299.9999999999468</c:v>
                </c:pt>
                <c:pt idx="4876">
                  <c:v>1300.2666666666134</c:v>
                </c:pt>
                <c:pt idx="4877">
                  <c:v>1300.5333333332801</c:v>
                </c:pt>
                <c:pt idx="4878">
                  <c:v>1300.7999999999467</c:v>
                </c:pt>
                <c:pt idx="4879">
                  <c:v>1301.0666666666134</c:v>
                </c:pt>
                <c:pt idx="4880">
                  <c:v>1301.3333333332801</c:v>
                </c:pt>
                <c:pt idx="4881">
                  <c:v>1301.5999999999467</c:v>
                </c:pt>
                <c:pt idx="4882">
                  <c:v>1301.8666666666134</c:v>
                </c:pt>
                <c:pt idx="4883">
                  <c:v>1302.13333333328</c:v>
                </c:pt>
                <c:pt idx="4884">
                  <c:v>1302.3999999999467</c:v>
                </c:pt>
                <c:pt idx="4885">
                  <c:v>1302.6666666666133</c:v>
                </c:pt>
                <c:pt idx="4886">
                  <c:v>1302.93333333328</c:v>
                </c:pt>
                <c:pt idx="4887">
                  <c:v>1303.1999999999466</c:v>
                </c:pt>
                <c:pt idx="4888">
                  <c:v>1303.4666666666133</c:v>
                </c:pt>
                <c:pt idx="4889">
                  <c:v>1303.7333333332799</c:v>
                </c:pt>
                <c:pt idx="4890">
                  <c:v>1303.9999999999466</c:v>
                </c:pt>
                <c:pt idx="4891">
                  <c:v>1304.2666666666132</c:v>
                </c:pt>
                <c:pt idx="4892">
                  <c:v>1304.5333333332799</c:v>
                </c:pt>
                <c:pt idx="4893">
                  <c:v>1304.7999999999465</c:v>
                </c:pt>
                <c:pt idx="4894">
                  <c:v>1305.0666666666132</c:v>
                </c:pt>
                <c:pt idx="4895">
                  <c:v>1305.3333333332798</c:v>
                </c:pt>
                <c:pt idx="4896">
                  <c:v>1305.5999999999465</c:v>
                </c:pt>
                <c:pt idx="4897">
                  <c:v>1305.8666666666131</c:v>
                </c:pt>
                <c:pt idx="4898">
                  <c:v>1306.1333333332798</c:v>
                </c:pt>
                <c:pt idx="4899">
                  <c:v>1306.3999999999464</c:v>
                </c:pt>
                <c:pt idx="4900">
                  <c:v>1306.6666666666131</c:v>
                </c:pt>
                <c:pt idx="4901">
                  <c:v>1306.9333333332797</c:v>
                </c:pt>
                <c:pt idx="4902">
                  <c:v>1307.1999999999464</c:v>
                </c:pt>
                <c:pt idx="4903">
                  <c:v>1307.466666666613</c:v>
                </c:pt>
                <c:pt idx="4904">
                  <c:v>1307.7333333332797</c:v>
                </c:pt>
                <c:pt idx="4905">
                  <c:v>1307.9999999999463</c:v>
                </c:pt>
                <c:pt idx="4906">
                  <c:v>1308.266666666613</c:v>
                </c:pt>
                <c:pt idx="4907">
                  <c:v>1308.5333333332796</c:v>
                </c:pt>
                <c:pt idx="4908">
                  <c:v>1308.7999999999463</c:v>
                </c:pt>
                <c:pt idx="4909">
                  <c:v>1309.0666666666129</c:v>
                </c:pt>
                <c:pt idx="4910">
                  <c:v>1309.3333333332796</c:v>
                </c:pt>
                <c:pt idx="4911">
                  <c:v>1309.5999999999462</c:v>
                </c:pt>
                <c:pt idx="4912">
                  <c:v>1309.8666666666129</c:v>
                </c:pt>
                <c:pt idx="4913">
                  <c:v>1310.1333333332796</c:v>
                </c:pt>
                <c:pt idx="4914">
                  <c:v>1310.3999999999462</c:v>
                </c:pt>
                <c:pt idx="4915">
                  <c:v>1310.6666666666129</c:v>
                </c:pt>
                <c:pt idx="4916">
                  <c:v>1310.9333333332795</c:v>
                </c:pt>
                <c:pt idx="4917">
                  <c:v>1311.1999999999462</c:v>
                </c:pt>
                <c:pt idx="4918">
                  <c:v>1311.4666666666128</c:v>
                </c:pt>
                <c:pt idx="4919">
                  <c:v>1311.7333333332795</c:v>
                </c:pt>
                <c:pt idx="4920">
                  <c:v>1311.9999999999461</c:v>
                </c:pt>
                <c:pt idx="4921">
                  <c:v>1312.2666666666128</c:v>
                </c:pt>
                <c:pt idx="4922">
                  <c:v>1312.5333333332794</c:v>
                </c:pt>
                <c:pt idx="4923">
                  <c:v>1312.7999999999461</c:v>
                </c:pt>
                <c:pt idx="4924">
                  <c:v>1313.0666666666127</c:v>
                </c:pt>
                <c:pt idx="4925">
                  <c:v>1313.3333333332794</c:v>
                </c:pt>
                <c:pt idx="4926">
                  <c:v>1313.599999999946</c:v>
                </c:pt>
                <c:pt idx="4927">
                  <c:v>1313.8666666666127</c:v>
                </c:pt>
                <c:pt idx="4928">
                  <c:v>1314.1333333332793</c:v>
                </c:pt>
                <c:pt idx="4929">
                  <c:v>1314.399999999946</c:v>
                </c:pt>
                <c:pt idx="4930">
                  <c:v>1314.6666666666126</c:v>
                </c:pt>
                <c:pt idx="4931">
                  <c:v>1314.9333333332793</c:v>
                </c:pt>
                <c:pt idx="4932">
                  <c:v>1315.1999999999459</c:v>
                </c:pt>
                <c:pt idx="4933">
                  <c:v>1315.4666666666126</c:v>
                </c:pt>
                <c:pt idx="4934">
                  <c:v>1315.7333333332792</c:v>
                </c:pt>
                <c:pt idx="4935">
                  <c:v>1315.9999999999459</c:v>
                </c:pt>
                <c:pt idx="4936">
                  <c:v>1316.2666666666125</c:v>
                </c:pt>
                <c:pt idx="4937">
                  <c:v>1316.5333333332792</c:v>
                </c:pt>
                <c:pt idx="4938">
                  <c:v>1316.7999999999458</c:v>
                </c:pt>
                <c:pt idx="4939">
                  <c:v>1317.0666666666125</c:v>
                </c:pt>
                <c:pt idx="4940">
                  <c:v>1317.3333333332791</c:v>
                </c:pt>
                <c:pt idx="4941">
                  <c:v>1317.5999999999458</c:v>
                </c:pt>
                <c:pt idx="4942">
                  <c:v>1317.8666666666124</c:v>
                </c:pt>
                <c:pt idx="4943">
                  <c:v>1318.1333333332791</c:v>
                </c:pt>
                <c:pt idx="4944">
                  <c:v>1318.3999999999457</c:v>
                </c:pt>
                <c:pt idx="4945">
                  <c:v>1318.6666666666124</c:v>
                </c:pt>
                <c:pt idx="4946">
                  <c:v>1318.9333333332791</c:v>
                </c:pt>
                <c:pt idx="4947">
                  <c:v>1319.1999999999457</c:v>
                </c:pt>
                <c:pt idx="4948">
                  <c:v>1319.4666666666124</c:v>
                </c:pt>
                <c:pt idx="4949">
                  <c:v>1319.733333333279</c:v>
                </c:pt>
                <c:pt idx="4950">
                  <c:v>1319.9999999999457</c:v>
                </c:pt>
                <c:pt idx="4951">
                  <c:v>1320.2666666666123</c:v>
                </c:pt>
                <c:pt idx="4952">
                  <c:v>1320.533333333279</c:v>
                </c:pt>
                <c:pt idx="4953">
                  <c:v>1320.7999999999456</c:v>
                </c:pt>
                <c:pt idx="4954">
                  <c:v>1321.0666666666123</c:v>
                </c:pt>
                <c:pt idx="4955">
                  <c:v>1321.3333333332789</c:v>
                </c:pt>
                <c:pt idx="4956">
                  <c:v>1321.5999999999456</c:v>
                </c:pt>
                <c:pt idx="4957">
                  <c:v>1321.8666666666122</c:v>
                </c:pt>
                <c:pt idx="4958">
                  <c:v>1322.1333333332789</c:v>
                </c:pt>
                <c:pt idx="4959">
                  <c:v>1322.3999999999455</c:v>
                </c:pt>
                <c:pt idx="4960">
                  <c:v>1322.6666666666122</c:v>
                </c:pt>
                <c:pt idx="4961">
                  <c:v>1322.9333333332788</c:v>
                </c:pt>
                <c:pt idx="4962">
                  <c:v>1323.1999999999455</c:v>
                </c:pt>
                <c:pt idx="4963">
                  <c:v>1323.4666666666121</c:v>
                </c:pt>
                <c:pt idx="4964">
                  <c:v>1323.7333333332788</c:v>
                </c:pt>
                <c:pt idx="4965">
                  <c:v>1323.9999999999454</c:v>
                </c:pt>
                <c:pt idx="4966">
                  <c:v>1324.2666666666121</c:v>
                </c:pt>
                <c:pt idx="4967">
                  <c:v>1324.5333333332787</c:v>
                </c:pt>
                <c:pt idx="4968">
                  <c:v>1324.7999999999454</c:v>
                </c:pt>
                <c:pt idx="4969">
                  <c:v>1325.066666666612</c:v>
                </c:pt>
                <c:pt idx="4970">
                  <c:v>1325.3333333332787</c:v>
                </c:pt>
                <c:pt idx="4971">
                  <c:v>1325.5999999999453</c:v>
                </c:pt>
                <c:pt idx="4972">
                  <c:v>1325.866666666612</c:v>
                </c:pt>
                <c:pt idx="4973">
                  <c:v>1326.1333333332786</c:v>
                </c:pt>
                <c:pt idx="4974">
                  <c:v>1326.3999999999453</c:v>
                </c:pt>
                <c:pt idx="4975">
                  <c:v>1326.6666666666119</c:v>
                </c:pt>
                <c:pt idx="4976">
                  <c:v>1326.9333333332786</c:v>
                </c:pt>
                <c:pt idx="4977">
                  <c:v>1327.1999999999452</c:v>
                </c:pt>
                <c:pt idx="4978">
                  <c:v>1327.4666666666119</c:v>
                </c:pt>
                <c:pt idx="4979">
                  <c:v>1327.7333333332786</c:v>
                </c:pt>
                <c:pt idx="4980">
                  <c:v>1327.9999999999452</c:v>
                </c:pt>
                <c:pt idx="4981">
                  <c:v>1328.2666666666119</c:v>
                </c:pt>
                <c:pt idx="4982">
                  <c:v>1328.5333333332785</c:v>
                </c:pt>
                <c:pt idx="4983">
                  <c:v>1328.7999999999452</c:v>
                </c:pt>
                <c:pt idx="4984">
                  <c:v>1329.0666666666118</c:v>
                </c:pt>
                <c:pt idx="4985">
                  <c:v>1329.3333333332785</c:v>
                </c:pt>
                <c:pt idx="4986">
                  <c:v>1329.5999999999451</c:v>
                </c:pt>
                <c:pt idx="4987">
                  <c:v>1329.8666666666118</c:v>
                </c:pt>
                <c:pt idx="4988">
                  <c:v>1330.1333333332784</c:v>
                </c:pt>
                <c:pt idx="4989">
                  <c:v>1330.3999999999451</c:v>
                </c:pt>
                <c:pt idx="4990">
                  <c:v>1330.6666666666117</c:v>
                </c:pt>
                <c:pt idx="4991">
                  <c:v>1330.9333333332784</c:v>
                </c:pt>
                <c:pt idx="4992">
                  <c:v>1331.199999999945</c:v>
                </c:pt>
                <c:pt idx="4993">
                  <c:v>1331.4666666666117</c:v>
                </c:pt>
                <c:pt idx="4994">
                  <c:v>1331.7333333332783</c:v>
                </c:pt>
                <c:pt idx="4995">
                  <c:v>1331.999999999945</c:v>
                </c:pt>
                <c:pt idx="4996">
                  <c:v>1332.2666666666116</c:v>
                </c:pt>
                <c:pt idx="4997">
                  <c:v>1332.5333333332783</c:v>
                </c:pt>
                <c:pt idx="4998">
                  <c:v>1332.7999999999449</c:v>
                </c:pt>
                <c:pt idx="4999">
                  <c:v>1333.0666666666116</c:v>
                </c:pt>
                <c:pt idx="5000">
                  <c:v>1333.3333333332782</c:v>
                </c:pt>
                <c:pt idx="5001">
                  <c:v>1333.5999999999449</c:v>
                </c:pt>
                <c:pt idx="5002">
                  <c:v>1333.8666666666115</c:v>
                </c:pt>
                <c:pt idx="5003">
                  <c:v>1334.1333333332782</c:v>
                </c:pt>
                <c:pt idx="5004">
                  <c:v>1334.3999999999448</c:v>
                </c:pt>
                <c:pt idx="5005">
                  <c:v>1334.6666666666115</c:v>
                </c:pt>
                <c:pt idx="5006">
                  <c:v>1334.9333333332781</c:v>
                </c:pt>
                <c:pt idx="5007">
                  <c:v>1335.1999999999448</c:v>
                </c:pt>
                <c:pt idx="5008">
                  <c:v>1335.4666666666114</c:v>
                </c:pt>
                <c:pt idx="5009">
                  <c:v>1335.7333333332781</c:v>
                </c:pt>
                <c:pt idx="5010">
                  <c:v>1335.9999999999447</c:v>
                </c:pt>
                <c:pt idx="5011">
                  <c:v>1336.2666666666114</c:v>
                </c:pt>
                <c:pt idx="5012">
                  <c:v>1336.5333333332781</c:v>
                </c:pt>
                <c:pt idx="5013">
                  <c:v>1336.7999999999447</c:v>
                </c:pt>
                <c:pt idx="5014">
                  <c:v>1337.0666666666114</c:v>
                </c:pt>
                <c:pt idx="5015">
                  <c:v>1337.333333333278</c:v>
                </c:pt>
                <c:pt idx="5016">
                  <c:v>1337.5999999999447</c:v>
                </c:pt>
                <c:pt idx="5017">
                  <c:v>1337.8666666666113</c:v>
                </c:pt>
                <c:pt idx="5018">
                  <c:v>1338.133333333278</c:v>
                </c:pt>
                <c:pt idx="5019">
                  <c:v>1338.3999999999446</c:v>
                </c:pt>
                <c:pt idx="5020">
                  <c:v>1338.6666666666113</c:v>
                </c:pt>
                <c:pt idx="5021">
                  <c:v>1338.9333333332779</c:v>
                </c:pt>
                <c:pt idx="5022">
                  <c:v>1339.1999999999446</c:v>
                </c:pt>
                <c:pt idx="5023">
                  <c:v>1339.4666666666112</c:v>
                </c:pt>
                <c:pt idx="5024">
                  <c:v>1339.7333333332779</c:v>
                </c:pt>
                <c:pt idx="5025">
                  <c:v>1339.9999999999445</c:v>
                </c:pt>
                <c:pt idx="5026">
                  <c:v>1340.2666666666112</c:v>
                </c:pt>
                <c:pt idx="5027">
                  <c:v>1340.5333333332778</c:v>
                </c:pt>
                <c:pt idx="5028">
                  <c:v>1340.7999999999445</c:v>
                </c:pt>
                <c:pt idx="5029">
                  <c:v>1341.0666666666111</c:v>
                </c:pt>
                <c:pt idx="5030">
                  <c:v>1341.3333333332778</c:v>
                </c:pt>
                <c:pt idx="5031">
                  <c:v>1341.5999999999444</c:v>
                </c:pt>
                <c:pt idx="5032">
                  <c:v>1341.8666666666111</c:v>
                </c:pt>
                <c:pt idx="5033">
                  <c:v>1342.1333333332777</c:v>
                </c:pt>
                <c:pt idx="5034">
                  <c:v>1342.3999999999444</c:v>
                </c:pt>
                <c:pt idx="5035">
                  <c:v>1342.666666666611</c:v>
                </c:pt>
                <c:pt idx="5036">
                  <c:v>1342.9333333332777</c:v>
                </c:pt>
                <c:pt idx="5037">
                  <c:v>1343.1999999999443</c:v>
                </c:pt>
                <c:pt idx="5038">
                  <c:v>1343.466666666611</c:v>
                </c:pt>
                <c:pt idx="5039">
                  <c:v>1343.7333333332776</c:v>
                </c:pt>
                <c:pt idx="5040">
                  <c:v>1343.9999999999443</c:v>
                </c:pt>
                <c:pt idx="5041">
                  <c:v>1344.2666666666109</c:v>
                </c:pt>
                <c:pt idx="5042">
                  <c:v>1344.5333333332776</c:v>
                </c:pt>
                <c:pt idx="5043">
                  <c:v>1344.7999999999442</c:v>
                </c:pt>
                <c:pt idx="5044">
                  <c:v>1345.0666666666109</c:v>
                </c:pt>
                <c:pt idx="5045">
                  <c:v>1345.3333333332776</c:v>
                </c:pt>
                <c:pt idx="5046">
                  <c:v>1345.5999999999442</c:v>
                </c:pt>
                <c:pt idx="5047">
                  <c:v>1345.8666666666109</c:v>
                </c:pt>
                <c:pt idx="5048">
                  <c:v>1346.1333333332775</c:v>
                </c:pt>
                <c:pt idx="5049">
                  <c:v>1346.3999999999442</c:v>
                </c:pt>
                <c:pt idx="5050">
                  <c:v>1346.6666666666108</c:v>
                </c:pt>
                <c:pt idx="5051">
                  <c:v>1346.9333333332775</c:v>
                </c:pt>
                <c:pt idx="5052">
                  <c:v>1347.1999999999441</c:v>
                </c:pt>
                <c:pt idx="5053">
                  <c:v>1347.4666666666108</c:v>
                </c:pt>
                <c:pt idx="5054">
                  <c:v>1347.7333333332774</c:v>
                </c:pt>
                <c:pt idx="5055">
                  <c:v>1347.9999999999441</c:v>
                </c:pt>
                <c:pt idx="5056">
                  <c:v>1348.2666666666107</c:v>
                </c:pt>
                <c:pt idx="5057">
                  <c:v>1348.5333333332774</c:v>
                </c:pt>
                <c:pt idx="5058">
                  <c:v>1348.799999999944</c:v>
                </c:pt>
                <c:pt idx="5059">
                  <c:v>1349.0666666666107</c:v>
                </c:pt>
                <c:pt idx="5060">
                  <c:v>1349.3333333332773</c:v>
                </c:pt>
                <c:pt idx="5061">
                  <c:v>1349.599999999944</c:v>
                </c:pt>
                <c:pt idx="5062">
                  <c:v>1349.8666666666106</c:v>
                </c:pt>
                <c:pt idx="5063">
                  <c:v>1350.1333333332773</c:v>
                </c:pt>
                <c:pt idx="5064">
                  <c:v>1350.3999999999439</c:v>
                </c:pt>
                <c:pt idx="5065">
                  <c:v>1350.6666666666106</c:v>
                </c:pt>
                <c:pt idx="5066">
                  <c:v>1350.9333333332772</c:v>
                </c:pt>
                <c:pt idx="5067">
                  <c:v>1351.1999999999439</c:v>
                </c:pt>
                <c:pt idx="5068">
                  <c:v>1351.4666666666105</c:v>
                </c:pt>
                <c:pt idx="5069">
                  <c:v>1351.7333333332772</c:v>
                </c:pt>
                <c:pt idx="5070">
                  <c:v>1351.9999999999438</c:v>
                </c:pt>
                <c:pt idx="5071">
                  <c:v>1352.2666666666105</c:v>
                </c:pt>
                <c:pt idx="5072">
                  <c:v>1352.5333333332771</c:v>
                </c:pt>
                <c:pt idx="5073">
                  <c:v>1352.7999999999438</c:v>
                </c:pt>
                <c:pt idx="5074">
                  <c:v>1353.0666666666104</c:v>
                </c:pt>
                <c:pt idx="5075">
                  <c:v>1353.3333333332771</c:v>
                </c:pt>
                <c:pt idx="5076">
                  <c:v>1353.5999999999437</c:v>
                </c:pt>
                <c:pt idx="5077">
                  <c:v>1353.8666666666104</c:v>
                </c:pt>
                <c:pt idx="5078">
                  <c:v>1354.1333333332771</c:v>
                </c:pt>
                <c:pt idx="5079">
                  <c:v>1354.3999999999437</c:v>
                </c:pt>
                <c:pt idx="5080">
                  <c:v>1354.6666666666104</c:v>
                </c:pt>
                <c:pt idx="5081">
                  <c:v>1354.933333333277</c:v>
                </c:pt>
                <c:pt idx="5082">
                  <c:v>1355.1999999999437</c:v>
                </c:pt>
                <c:pt idx="5083">
                  <c:v>1355.4666666666103</c:v>
                </c:pt>
                <c:pt idx="5084">
                  <c:v>1355.733333333277</c:v>
                </c:pt>
                <c:pt idx="5085">
                  <c:v>1355.9999999999436</c:v>
                </c:pt>
                <c:pt idx="5086">
                  <c:v>1356.2666666666103</c:v>
                </c:pt>
                <c:pt idx="5087">
                  <c:v>1356.5333333332769</c:v>
                </c:pt>
                <c:pt idx="5088">
                  <c:v>1356.7999999999436</c:v>
                </c:pt>
                <c:pt idx="5089">
                  <c:v>1357.0666666666102</c:v>
                </c:pt>
                <c:pt idx="5090">
                  <c:v>1357.3333333332769</c:v>
                </c:pt>
                <c:pt idx="5091">
                  <c:v>1357.5999999999435</c:v>
                </c:pt>
                <c:pt idx="5092">
                  <c:v>1357.8666666666102</c:v>
                </c:pt>
                <c:pt idx="5093">
                  <c:v>1358.1333333332768</c:v>
                </c:pt>
                <c:pt idx="5094">
                  <c:v>1358.3999999999435</c:v>
                </c:pt>
                <c:pt idx="5095">
                  <c:v>1358.6666666666101</c:v>
                </c:pt>
                <c:pt idx="5096">
                  <c:v>1358.9333333332768</c:v>
                </c:pt>
                <c:pt idx="5097">
                  <c:v>1359.1999999999434</c:v>
                </c:pt>
                <c:pt idx="5098">
                  <c:v>1359.4666666666101</c:v>
                </c:pt>
                <c:pt idx="5099">
                  <c:v>1359.7333333332767</c:v>
                </c:pt>
                <c:pt idx="5100">
                  <c:v>1359.9999999999434</c:v>
                </c:pt>
                <c:pt idx="5101">
                  <c:v>1360.26666666661</c:v>
                </c:pt>
                <c:pt idx="5102">
                  <c:v>1360.5333333332767</c:v>
                </c:pt>
                <c:pt idx="5103">
                  <c:v>1360.7999999999433</c:v>
                </c:pt>
                <c:pt idx="5104">
                  <c:v>1361.06666666661</c:v>
                </c:pt>
                <c:pt idx="5105">
                  <c:v>1361.3333333332766</c:v>
                </c:pt>
                <c:pt idx="5106">
                  <c:v>1361.5999999999433</c:v>
                </c:pt>
                <c:pt idx="5107">
                  <c:v>1361.8666666666099</c:v>
                </c:pt>
                <c:pt idx="5108">
                  <c:v>1362.1333333332766</c:v>
                </c:pt>
                <c:pt idx="5109">
                  <c:v>1362.3999999999432</c:v>
                </c:pt>
                <c:pt idx="5110">
                  <c:v>1362.6666666666099</c:v>
                </c:pt>
                <c:pt idx="5111">
                  <c:v>1362.9333333332766</c:v>
                </c:pt>
                <c:pt idx="5112">
                  <c:v>1363.1999999999432</c:v>
                </c:pt>
                <c:pt idx="5113">
                  <c:v>1363.4666666666099</c:v>
                </c:pt>
                <c:pt idx="5114">
                  <c:v>1363.7333333332765</c:v>
                </c:pt>
                <c:pt idx="5115">
                  <c:v>1363.9999999999432</c:v>
                </c:pt>
                <c:pt idx="5116">
                  <c:v>1364.2666666666098</c:v>
                </c:pt>
                <c:pt idx="5117">
                  <c:v>1364.5333333332765</c:v>
                </c:pt>
                <c:pt idx="5118">
                  <c:v>1364.7999999999431</c:v>
                </c:pt>
                <c:pt idx="5119">
                  <c:v>1365.0666666666098</c:v>
                </c:pt>
                <c:pt idx="5120">
                  <c:v>1365.3333333332764</c:v>
                </c:pt>
                <c:pt idx="5121">
                  <c:v>1365.5999999999431</c:v>
                </c:pt>
                <c:pt idx="5122">
                  <c:v>1365.8666666666097</c:v>
                </c:pt>
                <c:pt idx="5123">
                  <c:v>1366.1333333332764</c:v>
                </c:pt>
                <c:pt idx="5124">
                  <c:v>1366.399999999943</c:v>
                </c:pt>
                <c:pt idx="5125">
                  <c:v>1366.6666666666097</c:v>
                </c:pt>
                <c:pt idx="5126">
                  <c:v>1366.9333333332763</c:v>
                </c:pt>
                <c:pt idx="5127">
                  <c:v>1367.199999999943</c:v>
                </c:pt>
                <c:pt idx="5128">
                  <c:v>1367.4666666666096</c:v>
                </c:pt>
                <c:pt idx="5129">
                  <c:v>1367.7333333332763</c:v>
                </c:pt>
                <c:pt idx="5130">
                  <c:v>1367.9999999999429</c:v>
                </c:pt>
                <c:pt idx="5131">
                  <c:v>1368.2666666666096</c:v>
                </c:pt>
                <c:pt idx="5132">
                  <c:v>1368.5333333332762</c:v>
                </c:pt>
                <c:pt idx="5133">
                  <c:v>1368.7999999999429</c:v>
                </c:pt>
                <c:pt idx="5134">
                  <c:v>1369.0666666666095</c:v>
                </c:pt>
                <c:pt idx="5135">
                  <c:v>1369.3333333332762</c:v>
                </c:pt>
                <c:pt idx="5136">
                  <c:v>1369.5999999999428</c:v>
                </c:pt>
                <c:pt idx="5137">
                  <c:v>1369.8666666666095</c:v>
                </c:pt>
                <c:pt idx="5138">
                  <c:v>1370.1333333332761</c:v>
                </c:pt>
                <c:pt idx="5139">
                  <c:v>1370.3999999999428</c:v>
                </c:pt>
                <c:pt idx="5140">
                  <c:v>1370.6666666666094</c:v>
                </c:pt>
                <c:pt idx="5141">
                  <c:v>1370.9333333332761</c:v>
                </c:pt>
                <c:pt idx="5142">
                  <c:v>1371.1999999999427</c:v>
                </c:pt>
                <c:pt idx="5143">
                  <c:v>1371.4666666666094</c:v>
                </c:pt>
                <c:pt idx="5144">
                  <c:v>1371.7333333332761</c:v>
                </c:pt>
                <c:pt idx="5145">
                  <c:v>1371.9999999999427</c:v>
                </c:pt>
                <c:pt idx="5146">
                  <c:v>1372.2666666666094</c:v>
                </c:pt>
                <c:pt idx="5147">
                  <c:v>1372.533333333276</c:v>
                </c:pt>
                <c:pt idx="5148">
                  <c:v>1372.7999999999427</c:v>
                </c:pt>
                <c:pt idx="5149">
                  <c:v>1373.0666666666093</c:v>
                </c:pt>
                <c:pt idx="5150">
                  <c:v>1373.333333333276</c:v>
                </c:pt>
                <c:pt idx="5151">
                  <c:v>1373.5999999999426</c:v>
                </c:pt>
                <c:pt idx="5152">
                  <c:v>1373.8666666666093</c:v>
                </c:pt>
                <c:pt idx="5153">
                  <c:v>1374.1333333332759</c:v>
                </c:pt>
                <c:pt idx="5154">
                  <c:v>1374.3999999999426</c:v>
                </c:pt>
                <c:pt idx="5155">
                  <c:v>1374.6666666666092</c:v>
                </c:pt>
                <c:pt idx="5156">
                  <c:v>1374.9333333332759</c:v>
                </c:pt>
                <c:pt idx="5157">
                  <c:v>1375.1999999999425</c:v>
                </c:pt>
                <c:pt idx="5158">
                  <c:v>1375.4666666666092</c:v>
                </c:pt>
                <c:pt idx="5159">
                  <c:v>1375.7333333332758</c:v>
                </c:pt>
                <c:pt idx="5160">
                  <c:v>1375.9999999999425</c:v>
                </c:pt>
                <c:pt idx="5161">
                  <c:v>1376.2666666666091</c:v>
                </c:pt>
                <c:pt idx="5162">
                  <c:v>1376.5333333332758</c:v>
                </c:pt>
                <c:pt idx="5163">
                  <c:v>1376.7999999999424</c:v>
                </c:pt>
                <c:pt idx="5164">
                  <c:v>1377.0666666666091</c:v>
                </c:pt>
                <c:pt idx="5165">
                  <c:v>1377.3333333332757</c:v>
                </c:pt>
                <c:pt idx="5166">
                  <c:v>1377.5999999999424</c:v>
                </c:pt>
                <c:pt idx="5167">
                  <c:v>1377.866666666609</c:v>
                </c:pt>
                <c:pt idx="5168">
                  <c:v>1378.1333333332757</c:v>
                </c:pt>
                <c:pt idx="5169">
                  <c:v>1378.3999999999423</c:v>
                </c:pt>
                <c:pt idx="5170">
                  <c:v>1378.666666666609</c:v>
                </c:pt>
                <c:pt idx="5171">
                  <c:v>1378.9333333332756</c:v>
                </c:pt>
                <c:pt idx="5172">
                  <c:v>1379.1999999999423</c:v>
                </c:pt>
                <c:pt idx="5173">
                  <c:v>1379.4666666666089</c:v>
                </c:pt>
                <c:pt idx="5174">
                  <c:v>1379.7333333332756</c:v>
                </c:pt>
                <c:pt idx="5175">
                  <c:v>1379.9999999999422</c:v>
                </c:pt>
                <c:pt idx="5176">
                  <c:v>1380.2666666666089</c:v>
                </c:pt>
                <c:pt idx="5177">
                  <c:v>1380.5333333332756</c:v>
                </c:pt>
                <c:pt idx="5178">
                  <c:v>1380.7999999999422</c:v>
                </c:pt>
                <c:pt idx="5179">
                  <c:v>1381.0666666666089</c:v>
                </c:pt>
                <c:pt idx="5180">
                  <c:v>1381.3333333332755</c:v>
                </c:pt>
                <c:pt idx="5181">
                  <c:v>1381.5999999999422</c:v>
                </c:pt>
                <c:pt idx="5182">
                  <c:v>1381.8666666666088</c:v>
                </c:pt>
                <c:pt idx="5183">
                  <c:v>1382.1333333332755</c:v>
                </c:pt>
                <c:pt idx="5184">
                  <c:v>1382.3999999999421</c:v>
                </c:pt>
                <c:pt idx="5185">
                  <c:v>1382.6666666666088</c:v>
                </c:pt>
                <c:pt idx="5186">
                  <c:v>1382.9333333332754</c:v>
                </c:pt>
                <c:pt idx="5187">
                  <c:v>1383.1999999999421</c:v>
                </c:pt>
                <c:pt idx="5188">
                  <c:v>1383.4666666666087</c:v>
                </c:pt>
                <c:pt idx="5189">
                  <c:v>1383.7333333332754</c:v>
                </c:pt>
                <c:pt idx="5190">
                  <c:v>1383.999999999942</c:v>
                </c:pt>
                <c:pt idx="5191">
                  <c:v>1384.2666666666087</c:v>
                </c:pt>
                <c:pt idx="5192">
                  <c:v>1384.5333333332753</c:v>
                </c:pt>
                <c:pt idx="5193">
                  <c:v>1384.799999999942</c:v>
                </c:pt>
                <c:pt idx="5194">
                  <c:v>1385.0666666666086</c:v>
                </c:pt>
                <c:pt idx="5195">
                  <c:v>1385.3333333332753</c:v>
                </c:pt>
                <c:pt idx="5196">
                  <c:v>1385.5999999999419</c:v>
                </c:pt>
                <c:pt idx="5197">
                  <c:v>1385.8666666666086</c:v>
                </c:pt>
                <c:pt idx="5198">
                  <c:v>1386.1333333332752</c:v>
                </c:pt>
                <c:pt idx="5199">
                  <c:v>1386.3999999999419</c:v>
                </c:pt>
                <c:pt idx="5200">
                  <c:v>1386.6666666666085</c:v>
                </c:pt>
                <c:pt idx="5201">
                  <c:v>1386.9333333332752</c:v>
                </c:pt>
                <c:pt idx="5202">
                  <c:v>1387.1999999999418</c:v>
                </c:pt>
                <c:pt idx="5203">
                  <c:v>1387.4666666666085</c:v>
                </c:pt>
                <c:pt idx="5204">
                  <c:v>1387.7333333332751</c:v>
                </c:pt>
                <c:pt idx="5205">
                  <c:v>1387.9999999999418</c:v>
                </c:pt>
                <c:pt idx="5206">
                  <c:v>1388.2666666666084</c:v>
                </c:pt>
                <c:pt idx="5207">
                  <c:v>1388.5333333332751</c:v>
                </c:pt>
                <c:pt idx="5208">
                  <c:v>1388.7999999999417</c:v>
                </c:pt>
                <c:pt idx="5209">
                  <c:v>1389.0666666666084</c:v>
                </c:pt>
                <c:pt idx="5210">
                  <c:v>1389.333333333275</c:v>
                </c:pt>
                <c:pt idx="5211">
                  <c:v>1389.5999999999417</c:v>
                </c:pt>
                <c:pt idx="5212">
                  <c:v>1389.8666666666084</c:v>
                </c:pt>
                <c:pt idx="5213">
                  <c:v>1390.133333333275</c:v>
                </c:pt>
                <c:pt idx="5214">
                  <c:v>1390.3999999999417</c:v>
                </c:pt>
                <c:pt idx="5215">
                  <c:v>1390.6666666666083</c:v>
                </c:pt>
                <c:pt idx="5216">
                  <c:v>1390.933333333275</c:v>
                </c:pt>
                <c:pt idx="5217">
                  <c:v>1391.1999999999416</c:v>
                </c:pt>
                <c:pt idx="5218">
                  <c:v>1391.4666666666083</c:v>
                </c:pt>
                <c:pt idx="5219">
                  <c:v>1391.7333333332749</c:v>
                </c:pt>
                <c:pt idx="5220">
                  <c:v>1391.9999999999416</c:v>
                </c:pt>
                <c:pt idx="5221">
                  <c:v>1392.2666666666082</c:v>
                </c:pt>
                <c:pt idx="5222">
                  <c:v>1392.5333333332749</c:v>
                </c:pt>
                <c:pt idx="5223">
                  <c:v>1392.7999999999415</c:v>
                </c:pt>
                <c:pt idx="5224">
                  <c:v>1393.0666666666082</c:v>
                </c:pt>
                <c:pt idx="5225">
                  <c:v>1393.3333333332748</c:v>
                </c:pt>
                <c:pt idx="5226">
                  <c:v>1393.5999999999415</c:v>
                </c:pt>
                <c:pt idx="5227">
                  <c:v>1393.8666666666081</c:v>
                </c:pt>
                <c:pt idx="5228">
                  <c:v>1394.1333333332748</c:v>
                </c:pt>
                <c:pt idx="5229">
                  <c:v>1394.3999999999414</c:v>
                </c:pt>
                <c:pt idx="5230">
                  <c:v>1394.6666666666081</c:v>
                </c:pt>
                <c:pt idx="5231">
                  <c:v>1394.9333333332747</c:v>
                </c:pt>
                <c:pt idx="5232">
                  <c:v>1395.1999999999414</c:v>
                </c:pt>
                <c:pt idx="5233">
                  <c:v>1395.466666666608</c:v>
                </c:pt>
                <c:pt idx="5234">
                  <c:v>1395.7333333332747</c:v>
                </c:pt>
                <c:pt idx="5235">
                  <c:v>1395.9999999999413</c:v>
                </c:pt>
                <c:pt idx="5236">
                  <c:v>1396.266666666608</c:v>
                </c:pt>
                <c:pt idx="5237">
                  <c:v>1396.5333333332746</c:v>
                </c:pt>
                <c:pt idx="5238">
                  <c:v>1396.7999999999413</c:v>
                </c:pt>
                <c:pt idx="5239">
                  <c:v>1397.0666666666079</c:v>
                </c:pt>
                <c:pt idx="5240">
                  <c:v>1397.3333333332746</c:v>
                </c:pt>
                <c:pt idx="5241">
                  <c:v>1397.5999999999412</c:v>
                </c:pt>
                <c:pt idx="5242">
                  <c:v>1397.8666666666079</c:v>
                </c:pt>
                <c:pt idx="5243">
                  <c:v>1398.1333333332745</c:v>
                </c:pt>
                <c:pt idx="5244">
                  <c:v>1398.3999999999412</c:v>
                </c:pt>
                <c:pt idx="5245">
                  <c:v>1398.6666666666079</c:v>
                </c:pt>
                <c:pt idx="5246">
                  <c:v>1398.9333333332745</c:v>
                </c:pt>
                <c:pt idx="5247">
                  <c:v>1399.1999999999412</c:v>
                </c:pt>
                <c:pt idx="5248">
                  <c:v>1399.4666666666078</c:v>
                </c:pt>
                <c:pt idx="5249">
                  <c:v>1399.7333333332745</c:v>
                </c:pt>
                <c:pt idx="5250">
                  <c:v>1399.9999999999411</c:v>
                </c:pt>
                <c:pt idx="5251">
                  <c:v>1400.2666666666078</c:v>
                </c:pt>
                <c:pt idx="5252">
                  <c:v>1400.5333333332744</c:v>
                </c:pt>
                <c:pt idx="5253">
                  <c:v>1400.7999999999411</c:v>
                </c:pt>
                <c:pt idx="5254">
                  <c:v>1401.0666666666077</c:v>
                </c:pt>
                <c:pt idx="5255">
                  <c:v>1401.3333333332744</c:v>
                </c:pt>
                <c:pt idx="5256">
                  <c:v>1401.599999999941</c:v>
                </c:pt>
                <c:pt idx="5257">
                  <c:v>1401.8666666666077</c:v>
                </c:pt>
                <c:pt idx="5258">
                  <c:v>1402.1333333332743</c:v>
                </c:pt>
                <c:pt idx="5259">
                  <c:v>1402.399999999941</c:v>
                </c:pt>
                <c:pt idx="5260">
                  <c:v>1402.6666666666076</c:v>
                </c:pt>
                <c:pt idx="5261">
                  <c:v>1402.9333333332743</c:v>
                </c:pt>
                <c:pt idx="5262">
                  <c:v>1403.1999999999409</c:v>
                </c:pt>
                <c:pt idx="5263">
                  <c:v>1403.4666666666076</c:v>
                </c:pt>
                <c:pt idx="5264">
                  <c:v>1403.7333333332742</c:v>
                </c:pt>
                <c:pt idx="5265">
                  <c:v>1403.9999999999409</c:v>
                </c:pt>
                <c:pt idx="5266">
                  <c:v>1404.2666666666075</c:v>
                </c:pt>
                <c:pt idx="5267">
                  <c:v>1404.5333333332742</c:v>
                </c:pt>
                <c:pt idx="5268">
                  <c:v>1404.7999999999408</c:v>
                </c:pt>
                <c:pt idx="5269">
                  <c:v>1405.0666666666075</c:v>
                </c:pt>
                <c:pt idx="5270">
                  <c:v>1405.3333333332741</c:v>
                </c:pt>
                <c:pt idx="5271">
                  <c:v>1405.5999999999408</c:v>
                </c:pt>
                <c:pt idx="5272">
                  <c:v>1405.8666666666074</c:v>
                </c:pt>
                <c:pt idx="5273">
                  <c:v>1406.1333333332741</c:v>
                </c:pt>
                <c:pt idx="5274">
                  <c:v>1406.3999999999407</c:v>
                </c:pt>
                <c:pt idx="5275">
                  <c:v>1406.6666666666074</c:v>
                </c:pt>
                <c:pt idx="5276">
                  <c:v>1406.933333333274</c:v>
                </c:pt>
                <c:pt idx="5277">
                  <c:v>1407.1999999999407</c:v>
                </c:pt>
                <c:pt idx="5278">
                  <c:v>1407.4666666666074</c:v>
                </c:pt>
                <c:pt idx="5279">
                  <c:v>1407.733333333274</c:v>
                </c:pt>
                <c:pt idx="5280">
                  <c:v>1407.9999999999407</c:v>
                </c:pt>
                <c:pt idx="5281">
                  <c:v>1408.2666666666073</c:v>
                </c:pt>
                <c:pt idx="5282">
                  <c:v>1408.533333333274</c:v>
                </c:pt>
                <c:pt idx="5283">
                  <c:v>1408.7999999999406</c:v>
                </c:pt>
                <c:pt idx="5284">
                  <c:v>1409.0666666666073</c:v>
                </c:pt>
                <c:pt idx="5285">
                  <c:v>1409.3333333332739</c:v>
                </c:pt>
                <c:pt idx="5286">
                  <c:v>1409.5999999999406</c:v>
                </c:pt>
                <c:pt idx="5287">
                  <c:v>1409.8666666666072</c:v>
                </c:pt>
                <c:pt idx="5288">
                  <c:v>1410.1333333332739</c:v>
                </c:pt>
                <c:pt idx="5289">
                  <c:v>1410.3999999999405</c:v>
                </c:pt>
                <c:pt idx="5290">
                  <c:v>1410.6666666666072</c:v>
                </c:pt>
                <c:pt idx="5291">
                  <c:v>1410.9333333332738</c:v>
                </c:pt>
                <c:pt idx="5292">
                  <c:v>1411.1999999999405</c:v>
                </c:pt>
                <c:pt idx="5293">
                  <c:v>1411.4666666666071</c:v>
                </c:pt>
                <c:pt idx="5294">
                  <c:v>1411.7333333332738</c:v>
                </c:pt>
                <c:pt idx="5295">
                  <c:v>1411.9999999999404</c:v>
                </c:pt>
                <c:pt idx="5296">
                  <c:v>1412.2666666666071</c:v>
                </c:pt>
                <c:pt idx="5297">
                  <c:v>1412.5333333332737</c:v>
                </c:pt>
                <c:pt idx="5298">
                  <c:v>1412.7999999999404</c:v>
                </c:pt>
                <c:pt idx="5299">
                  <c:v>1413.066666666607</c:v>
                </c:pt>
                <c:pt idx="5300">
                  <c:v>1413.3333333332737</c:v>
                </c:pt>
                <c:pt idx="5301">
                  <c:v>1413.5999999999403</c:v>
                </c:pt>
                <c:pt idx="5302">
                  <c:v>1413.866666666607</c:v>
                </c:pt>
                <c:pt idx="5303">
                  <c:v>1414.1333333332736</c:v>
                </c:pt>
                <c:pt idx="5304">
                  <c:v>1414.3999999999403</c:v>
                </c:pt>
                <c:pt idx="5305">
                  <c:v>1414.6666666666069</c:v>
                </c:pt>
                <c:pt idx="5306">
                  <c:v>1414.9333333332736</c:v>
                </c:pt>
                <c:pt idx="5307">
                  <c:v>1415.1999999999402</c:v>
                </c:pt>
                <c:pt idx="5308">
                  <c:v>1415.4666666666069</c:v>
                </c:pt>
                <c:pt idx="5309">
                  <c:v>1415.7333333332735</c:v>
                </c:pt>
                <c:pt idx="5310">
                  <c:v>1415.9999999999402</c:v>
                </c:pt>
                <c:pt idx="5311">
                  <c:v>1416.2666666666069</c:v>
                </c:pt>
                <c:pt idx="5312">
                  <c:v>1416.5333333332735</c:v>
                </c:pt>
                <c:pt idx="5313">
                  <c:v>1416.7999999999402</c:v>
                </c:pt>
                <c:pt idx="5314">
                  <c:v>1417.0666666666068</c:v>
                </c:pt>
                <c:pt idx="5315">
                  <c:v>1417.3333333332735</c:v>
                </c:pt>
                <c:pt idx="5316">
                  <c:v>1417.5999999999401</c:v>
                </c:pt>
                <c:pt idx="5317">
                  <c:v>1417.8666666666068</c:v>
                </c:pt>
                <c:pt idx="5318">
                  <c:v>1418.1333333332734</c:v>
                </c:pt>
                <c:pt idx="5319">
                  <c:v>1418.3999999999401</c:v>
                </c:pt>
                <c:pt idx="5320">
                  <c:v>1418.6666666666067</c:v>
                </c:pt>
                <c:pt idx="5321">
                  <c:v>1418.9333333332734</c:v>
                </c:pt>
                <c:pt idx="5322">
                  <c:v>1419.19999999994</c:v>
                </c:pt>
                <c:pt idx="5323">
                  <c:v>1419.4666666666067</c:v>
                </c:pt>
                <c:pt idx="5324">
                  <c:v>1419.7333333332733</c:v>
                </c:pt>
                <c:pt idx="5325">
                  <c:v>1419.99999999994</c:v>
                </c:pt>
                <c:pt idx="5326">
                  <c:v>1420.2666666666066</c:v>
                </c:pt>
                <c:pt idx="5327">
                  <c:v>1420.5333333332733</c:v>
                </c:pt>
                <c:pt idx="5328">
                  <c:v>1420.7999999999399</c:v>
                </c:pt>
                <c:pt idx="5329">
                  <c:v>1421.0666666666066</c:v>
                </c:pt>
                <c:pt idx="5330">
                  <c:v>1421.3333333332732</c:v>
                </c:pt>
                <c:pt idx="5331">
                  <c:v>1421.5999999999399</c:v>
                </c:pt>
                <c:pt idx="5332">
                  <c:v>1421.8666666666065</c:v>
                </c:pt>
                <c:pt idx="5333">
                  <c:v>1422.1333333332732</c:v>
                </c:pt>
                <c:pt idx="5334">
                  <c:v>1422.3999999999398</c:v>
                </c:pt>
                <c:pt idx="5335">
                  <c:v>1422.6666666666065</c:v>
                </c:pt>
                <c:pt idx="5336">
                  <c:v>1422.9333333332731</c:v>
                </c:pt>
                <c:pt idx="5337">
                  <c:v>1423.1999999999398</c:v>
                </c:pt>
                <c:pt idx="5338">
                  <c:v>1423.4666666666064</c:v>
                </c:pt>
                <c:pt idx="5339">
                  <c:v>1423.7333333332731</c:v>
                </c:pt>
                <c:pt idx="5340">
                  <c:v>1423.9999999999397</c:v>
                </c:pt>
                <c:pt idx="5341">
                  <c:v>1424.2666666666064</c:v>
                </c:pt>
                <c:pt idx="5342">
                  <c:v>1424.533333333273</c:v>
                </c:pt>
                <c:pt idx="5343">
                  <c:v>1424.7999999999397</c:v>
                </c:pt>
                <c:pt idx="5344">
                  <c:v>1425.0666666666064</c:v>
                </c:pt>
                <c:pt idx="5345">
                  <c:v>1425.333333333273</c:v>
                </c:pt>
                <c:pt idx="5346">
                  <c:v>1425.5999999999397</c:v>
                </c:pt>
                <c:pt idx="5347">
                  <c:v>1425.8666666666063</c:v>
                </c:pt>
                <c:pt idx="5348">
                  <c:v>1426.133333333273</c:v>
                </c:pt>
                <c:pt idx="5349">
                  <c:v>1426.3999999999396</c:v>
                </c:pt>
                <c:pt idx="5350">
                  <c:v>1426.6666666666063</c:v>
                </c:pt>
                <c:pt idx="5351">
                  <c:v>1426.9333333332729</c:v>
                </c:pt>
                <c:pt idx="5352">
                  <c:v>1427.1999999999396</c:v>
                </c:pt>
                <c:pt idx="5353">
                  <c:v>1427.4666666666062</c:v>
                </c:pt>
                <c:pt idx="5354">
                  <c:v>1427.7333333332729</c:v>
                </c:pt>
                <c:pt idx="5355">
                  <c:v>1427.9999999999395</c:v>
                </c:pt>
                <c:pt idx="5356">
                  <c:v>1428.2666666666062</c:v>
                </c:pt>
                <c:pt idx="5357">
                  <c:v>1428.5333333332728</c:v>
                </c:pt>
                <c:pt idx="5358">
                  <c:v>1428.7999999999395</c:v>
                </c:pt>
                <c:pt idx="5359">
                  <c:v>1429.0666666666061</c:v>
                </c:pt>
                <c:pt idx="5360">
                  <c:v>1429.3333333332728</c:v>
                </c:pt>
                <c:pt idx="5361">
                  <c:v>1429.5999999999394</c:v>
                </c:pt>
                <c:pt idx="5362">
                  <c:v>1429.8666666666061</c:v>
                </c:pt>
                <c:pt idx="5363">
                  <c:v>1430.1333333332727</c:v>
                </c:pt>
                <c:pt idx="5364">
                  <c:v>1430.3999999999394</c:v>
                </c:pt>
                <c:pt idx="5365">
                  <c:v>1430.666666666606</c:v>
                </c:pt>
                <c:pt idx="5366">
                  <c:v>1430.9333333332727</c:v>
                </c:pt>
                <c:pt idx="5367">
                  <c:v>1431.1999999999393</c:v>
                </c:pt>
                <c:pt idx="5368">
                  <c:v>1431.466666666606</c:v>
                </c:pt>
                <c:pt idx="5369">
                  <c:v>1431.7333333332726</c:v>
                </c:pt>
                <c:pt idx="5370">
                  <c:v>1431.9999999999393</c:v>
                </c:pt>
                <c:pt idx="5371">
                  <c:v>1432.2666666666059</c:v>
                </c:pt>
                <c:pt idx="5372">
                  <c:v>1432.5333333332726</c:v>
                </c:pt>
                <c:pt idx="5373">
                  <c:v>1432.7999999999392</c:v>
                </c:pt>
                <c:pt idx="5374">
                  <c:v>1433.0666666666059</c:v>
                </c:pt>
                <c:pt idx="5375">
                  <c:v>1433.3333333332725</c:v>
                </c:pt>
                <c:pt idx="5376">
                  <c:v>1433.5999999999392</c:v>
                </c:pt>
                <c:pt idx="5377">
                  <c:v>1433.8666666666059</c:v>
                </c:pt>
                <c:pt idx="5378">
                  <c:v>1434.1333333332725</c:v>
                </c:pt>
                <c:pt idx="5379">
                  <c:v>1434.3999999999392</c:v>
                </c:pt>
                <c:pt idx="5380">
                  <c:v>1434.6666666666058</c:v>
                </c:pt>
                <c:pt idx="5381">
                  <c:v>1434.9333333332725</c:v>
                </c:pt>
                <c:pt idx="5382">
                  <c:v>1435.1999999999391</c:v>
                </c:pt>
                <c:pt idx="5383">
                  <c:v>1435.4666666666058</c:v>
                </c:pt>
                <c:pt idx="5384">
                  <c:v>1435.7333333332724</c:v>
                </c:pt>
                <c:pt idx="5385">
                  <c:v>1435.9999999999391</c:v>
                </c:pt>
                <c:pt idx="5386">
                  <c:v>1436.2666666666057</c:v>
                </c:pt>
                <c:pt idx="5387">
                  <c:v>1436.5333333332724</c:v>
                </c:pt>
                <c:pt idx="5388">
                  <c:v>1436.799999999939</c:v>
                </c:pt>
                <c:pt idx="5389">
                  <c:v>1437.0666666666057</c:v>
                </c:pt>
                <c:pt idx="5390">
                  <c:v>1437.3333333332723</c:v>
                </c:pt>
                <c:pt idx="5391">
                  <c:v>1437.599999999939</c:v>
                </c:pt>
                <c:pt idx="5392">
                  <c:v>1437.8666666666056</c:v>
                </c:pt>
                <c:pt idx="5393">
                  <c:v>1438.1333333332723</c:v>
                </c:pt>
                <c:pt idx="5394">
                  <c:v>1438.3999999999389</c:v>
                </c:pt>
                <c:pt idx="5395">
                  <c:v>1438.6666666666056</c:v>
                </c:pt>
                <c:pt idx="5396">
                  <c:v>1438.9333333332722</c:v>
                </c:pt>
                <c:pt idx="5397">
                  <c:v>1439.1999999999389</c:v>
                </c:pt>
                <c:pt idx="5398">
                  <c:v>1439.4666666666055</c:v>
                </c:pt>
                <c:pt idx="5399">
                  <c:v>1439.7333333332722</c:v>
                </c:pt>
                <c:pt idx="5400">
                  <c:v>1439.9999999999388</c:v>
                </c:pt>
                <c:pt idx="5401">
                  <c:v>1440.2666666666055</c:v>
                </c:pt>
                <c:pt idx="5402">
                  <c:v>1440.5333333332721</c:v>
                </c:pt>
                <c:pt idx="5403">
                  <c:v>1440.7999999999388</c:v>
                </c:pt>
                <c:pt idx="5404">
                  <c:v>1441.0666666666054</c:v>
                </c:pt>
                <c:pt idx="5405">
                  <c:v>1441.3333333332721</c:v>
                </c:pt>
                <c:pt idx="5406">
                  <c:v>1441.5999999999387</c:v>
                </c:pt>
                <c:pt idx="5407">
                  <c:v>1441.8666666666054</c:v>
                </c:pt>
                <c:pt idx="5408">
                  <c:v>1442.133333333272</c:v>
                </c:pt>
                <c:pt idx="5409">
                  <c:v>1442.3999999999387</c:v>
                </c:pt>
                <c:pt idx="5410">
                  <c:v>1442.6666666666054</c:v>
                </c:pt>
                <c:pt idx="5411">
                  <c:v>1442.933333333272</c:v>
                </c:pt>
                <c:pt idx="5412">
                  <c:v>1443.1999999999387</c:v>
                </c:pt>
                <c:pt idx="5413">
                  <c:v>1443.4666666666053</c:v>
                </c:pt>
                <c:pt idx="5414">
                  <c:v>1443.733333333272</c:v>
                </c:pt>
                <c:pt idx="5415">
                  <c:v>1443.9999999999386</c:v>
                </c:pt>
                <c:pt idx="5416">
                  <c:v>1444.2666666666053</c:v>
                </c:pt>
                <c:pt idx="5417">
                  <c:v>1444.5333333332719</c:v>
                </c:pt>
                <c:pt idx="5418">
                  <c:v>1444.7999999999386</c:v>
                </c:pt>
                <c:pt idx="5419">
                  <c:v>1445.0666666666052</c:v>
                </c:pt>
                <c:pt idx="5420">
                  <c:v>1445.3333333332719</c:v>
                </c:pt>
                <c:pt idx="5421">
                  <c:v>1445.5999999999385</c:v>
                </c:pt>
                <c:pt idx="5422">
                  <c:v>1445.8666666666052</c:v>
                </c:pt>
                <c:pt idx="5423">
                  <c:v>1446.1333333332718</c:v>
                </c:pt>
                <c:pt idx="5424">
                  <c:v>1446.3999999999385</c:v>
                </c:pt>
                <c:pt idx="5425">
                  <c:v>1446.6666666666051</c:v>
                </c:pt>
                <c:pt idx="5426">
                  <c:v>1446.9333333332718</c:v>
                </c:pt>
                <c:pt idx="5427">
                  <c:v>1447.1999999999384</c:v>
                </c:pt>
                <c:pt idx="5428">
                  <c:v>1447.4666666666051</c:v>
                </c:pt>
                <c:pt idx="5429">
                  <c:v>1447.7333333332717</c:v>
                </c:pt>
                <c:pt idx="5430">
                  <c:v>1447.9999999999384</c:v>
                </c:pt>
                <c:pt idx="5431">
                  <c:v>1448.266666666605</c:v>
                </c:pt>
                <c:pt idx="5432">
                  <c:v>1448.5333333332717</c:v>
                </c:pt>
                <c:pt idx="5433">
                  <c:v>1448.7999999999383</c:v>
                </c:pt>
                <c:pt idx="5434">
                  <c:v>1449.066666666605</c:v>
                </c:pt>
                <c:pt idx="5435">
                  <c:v>1449.3333333332716</c:v>
                </c:pt>
                <c:pt idx="5436">
                  <c:v>1449.5999999999383</c:v>
                </c:pt>
                <c:pt idx="5437">
                  <c:v>1449.8666666666049</c:v>
                </c:pt>
                <c:pt idx="5438">
                  <c:v>1450.1333333332716</c:v>
                </c:pt>
                <c:pt idx="5439">
                  <c:v>1450.3999999999382</c:v>
                </c:pt>
                <c:pt idx="5440">
                  <c:v>1450.6666666666049</c:v>
                </c:pt>
                <c:pt idx="5441">
                  <c:v>1450.9333333332715</c:v>
                </c:pt>
                <c:pt idx="5442">
                  <c:v>1451.1999999999382</c:v>
                </c:pt>
                <c:pt idx="5443">
                  <c:v>1451.4666666666049</c:v>
                </c:pt>
                <c:pt idx="5444">
                  <c:v>1451.7333333332715</c:v>
                </c:pt>
                <c:pt idx="5445">
                  <c:v>1451.9999999999382</c:v>
                </c:pt>
                <c:pt idx="5446">
                  <c:v>1452.2666666666048</c:v>
                </c:pt>
                <c:pt idx="5447">
                  <c:v>1452.5333333332715</c:v>
                </c:pt>
                <c:pt idx="5448">
                  <c:v>1452.7999999999381</c:v>
                </c:pt>
                <c:pt idx="5449">
                  <c:v>1453.0666666666048</c:v>
                </c:pt>
                <c:pt idx="5450">
                  <c:v>1453.3333333332714</c:v>
                </c:pt>
                <c:pt idx="5451">
                  <c:v>1453.5999999999381</c:v>
                </c:pt>
                <c:pt idx="5452">
                  <c:v>1453.8666666666047</c:v>
                </c:pt>
                <c:pt idx="5453">
                  <c:v>1454.1333333332714</c:v>
                </c:pt>
                <c:pt idx="5454">
                  <c:v>1454.399999999938</c:v>
                </c:pt>
                <c:pt idx="5455">
                  <c:v>1454.6666666666047</c:v>
                </c:pt>
                <c:pt idx="5456">
                  <c:v>1454.9333333332713</c:v>
                </c:pt>
                <c:pt idx="5457">
                  <c:v>1455.199999999938</c:v>
                </c:pt>
                <c:pt idx="5458">
                  <c:v>1455.4666666666046</c:v>
                </c:pt>
                <c:pt idx="5459">
                  <c:v>1455.7333333332713</c:v>
                </c:pt>
                <c:pt idx="5460">
                  <c:v>1455.9999999999379</c:v>
                </c:pt>
                <c:pt idx="5461">
                  <c:v>1456.2666666666046</c:v>
                </c:pt>
                <c:pt idx="5462">
                  <c:v>1456.5333333332712</c:v>
                </c:pt>
                <c:pt idx="5463">
                  <c:v>1456.7999999999379</c:v>
                </c:pt>
                <c:pt idx="5464">
                  <c:v>1457.0666666666045</c:v>
                </c:pt>
                <c:pt idx="5465">
                  <c:v>1457.3333333332712</c:v>
                </c:pt>
                <c:pt idx="5466">
                  <c:v>1457.5999999999378</c:v>
                </c:pt>
                <c:pt idx="5467">
                  <c:v>1457.8666666666045</c:v>
                </c:pt>
                <c:pt idx="5468">
                  <c:v>1458.1333333332711</c:v>
                </c:pt>
                <c:pt idx="5469">
                  <c:v>1458.3999999999378</c:v>
                </c:pt>
                <c:pt idx="5470">
                  <c:v>1458.6666666666044</c:v>
                </c:pt>
                <c:pt idx="5471">
                  <c:v>1458.9333333332711</c:v>
                </c:pt>
                <c:pt idx="5472">
                  <c:v>1459.1999999999377</c:v>
                </c:pt>
                <c:pt idx="5473">
                  <c:v>1459.4666666666044</c:v>
                </c:pt>
                <c:pt idx="5474">
                  <c:v>1459.733333333271</c:v>
                </c:pt>
                <c:pt idx="5475">
                  <c:v>1459.9999999999377</c:v>
                </c:pt>
                <c:pt idx="5476">
                  <c:v>1460.2666666666044</c:v>
                </c:pt>
                <c:pt idx="5477">
                  <c:v>1460.533333333271</c:v>
                </c:pt>
                <c:pt idx="5478">
                  <c:v>1460.7999999999377</c:v>
                </c:pt>
                <c:pt idx="5479">
                  <c:v>1461.0666666666043</c:v>
                </c:pt>
                <c:pt idx="5480">
                  <c:v>1461.333333333271</c:v>
                </c:pt>
                <c:pt idx="5481">
                  <c:v>1461.5999999999376</c:v>
                </c:pt>
                <c:pt idx="5482">
                  <c:v>1461.8666666666043</c:v>
                </c:pt>
                <c:pt idx="5483">
                  <c:v>1462.1333333332709</c:v>
                </c:pt>
                <c:pt idx="5484">
                  <c:v>1462.3999999999376</c:v>
                </c:pt>
                <c:pt idx="5485">
                  <c:v>1462.6666666666042</c:v>
                </c:pt>
                <c:pt idx="5486">
                  <c:v>1462.9333333332709</c:v>
                </c:pt>
                <c:pt idx="5487">
                  <c:v>1463.1999999999375</c:v>
                </c:pt>
                <c:pt idx="5488">
                  <c:v>1463.4666666666042</c:v>
                </c:pt>
                <c:pt idx="5489">
                  <c:v>1463.7333333332708</c:v>
                </c:pt>
                <c:pt idx="5490">
                  <c:v>1463.9999999999375</c:v>
                </c:pt>
                <c:pt idx="5491">
                  <c:v>1464.2666666666041</c:v>
                </c:pt>
                <c:pt idx="5492">
                  <c:v>1464.5333333332708</c:v>
                </c:pt>
                <c:pt idx="5493">
                  <c:v>1464.7999999999374</c:v>
                </c:pt>
                <c:pt idx="5494">
                  <c:v>1465.0666666666041</c:v>
                </c:pt>
                <c:pt idx="5495">
                  <c:v>1465.3333333332707</c:v>
                </c:pt>
                <c:pt idx="5496">
                  <c:v>1465.5999999999374</c:v>
                </c:pt>
                <c:pt idx="5497">
                  <c:v>1465.866666666604</c:v>
                </c:pt>
                <c:pt idx="5498">
                  <c:v>1466.1333333332707</c:v>
                </c:pt>
                <c:pt idx="5499">
                  <c:v>1466.3999999999373</c:v>
                </c:pt>
                <c:pt idx="5500">
                  <c:v>1466.666666666604</c:v>
                </c:pt>
                <c:pt idx="5501">
                  <c:v>1466.9333333332706</c:v>
                </c:pt>
                <c:pt idx="5502">
                  <c:v>1467.1999999999373</c:v>
                </c:pt>
                <c:pt idx="5503">
                  <c:v>1467.4666666666039</c:v>
                </c:pt>
                <c:pt idx="5504">
                  <c:v>1467.7333333332706</c:v>
                </c:pt>
                <c:pt idx="5505">
                  <c:v>1467.9999999999372</c:v>
                </c:pt>
                <c:pt idx="5506">
                  <c:v>1468.2666666666039</c:v>
                </c:pt>
                <c:pt idx="5507">
                  <c:v>1468.5333333332705</c:v>
                </c:pt>
                <c:pt idx="5508">
                  <c:v>1468.7999999999372</c:v>
                </c:pt>
                <c:pt idx="5509">
                  <c:v>1469.0666666666039</c:v>
                </c:pt>
                <c:pt idx="5510">
                  <c:v>1469.3333333332705</c:v>
                </c:pt>
                <c:pt idx="5511">
                  <c:v>1469.5999999999372</c:v>
                </c:pt>
                <c:pt idx="5512">
                  <c:v>1469.8666666666038</c:v>
                </c:pt>
                <c:pt idx="5513">
                  <c:v>1470.1333333332705</c:v>
                </c:pt>
                <c:pt idx="5514">
                  <c:v>1470.3999999999371</c:v>
                </c:pt>
                <c:pt idx="5515">
                  <c:v>1470.6666666666038</c:v>
                </c:pt>
                <c:pt idx="5516">
                  <c:v>1470.9333333332704</c:v>
                </c:pt>
                <c:pt idx="5517">
                  <c:v>1471.1999999999371</c:v>
                </c:pt>
                <c:pt idx="5518">
                  <c:v>1471.4666666666037</c:v>
                </c:pt>
                <c:pt idx="5519">
                  <c:v>1471.7333333332704</c:v>
                </c:pt>
                <c:pt idx="5520">
                  <c:v>1471.999999999937</c:v>
                </c:pt>
                <c:pt idx="5521">
                  <c:v>1472.2666666666037</c:v>
                </c:pt>
                <c:pt idx="5522">
                  <c:v>1472.5333333332703</c:v>
                </c:pt>
                <c:pt idx="5523">
                  <c:v>1472.799999999937</c:v>
                </c:pt>
                <c:pt idx="5524">
                  <c:v>1473.0666666666036</c:v>
                </c:pt>
                <c:pt idx="5525">
                  <c:v>1473.3333333332703</c:v>
                </c:pt>
                <c:pt idx="5526">
                  <c:v>1473.5999999999369</c:v>
                </c:pt>
                <c:pt idx="5527">
                  <c:v>1473.8666666666036</c:v>
                </c:pt>
                <c:pt idx="5528">
                  <c:v>1474.1333333332702</c:v>
                </c:pt>
                <c:pt idx="5529">
                  <c:v>1474.3999999999369</c:v>
                </c:pt>
                <c:pt idx="5530">
                  <c:v>1474.6666666666035</c:v>
                </c:pt>
                <c:pt idx="5531">
                  <c:v>1474.9333333332702</c:v>
                </c:pt>
                <c:pt idx="5532">
                  <c:v>1475.1999999999368</c:v>
                </c:pt>
                <c:pt idx="5533">
                  <c:v>1475.4666666666035</c:v>
                </c:pt>
                <c:pt idx="5534">
                  <c:v>1475.7333333332701</c:v>
                </c:pt>
                <c:pt idx="5535">
                  <c:v>1475.9999999999368</c:v>
                </c:pt>
                <c:pt idx="5536">
                  <c:v>1476.2666666666034</c:v>
                </c:pt>
                <c:pt idx="5537">
                  <c:v>1476.5333333332701</c:v>
                </c:pt>
                <c:pt idx="5538">
                  <c:v>1476.7999999999367</c:v>
                </c:pt>
                <c:pt idx="5539">
                  <c:v>1477.0666666666034</c:v>
                </c:pt>
                <c:pt idx="5540">
                  <c:v>1477.33333333327</c:v>
                </c:pt>
                <c:pt idx="5541">
                  <c:v>1477.5999999999367</c:v>
                </c:pt>
                <c:pt idx="5542">
                  <c:v>1477.8666666666034</c:v>
                </c:pt>
                <c:pt idx="5543">
                  <c:v>1478.13333333327</c:v>
                </c:pt>
                <c:pt idx="5544">
                  <c:v>1478.3999999999367</c:v>
                </c:pt>
                <c:pt idx="5545">
                  <c:v>1478.6666666666033</c:v>
                </c:pt>
                <c:pt idx="5546">
                  <c:v>1478.93333333327</c:v>
                </c:pt>
                <c:pt idx="5547">
                  <c:v>1479.1999999999366</c:v>
                </c:pt>
                <c:pt idx="5548">
                  <c:v>1479.4666666666033</c:v>
                </c:pt>
                <c:pt idx="5549">
                  <c:v>1479.7333333332699</c:v>
                </c:pt>
                <c:pt idx="5550">
                  <c:v>1479.9999999999366</c:v>
                </c:pt>
                <c:pt idx="5551">
                  <c:v>1480.2666666666032</c:v>
                </c:pt>
                <c:pt idx="5552">
                  <c:v>1480.5333333332699</c:v>
                </c:pt>
                <c:pt idx="5553">
                  <c:v>1480.7999999999365</c:v>
                </c:pt>
                <c:pt idx="5554">
                  <c:v>1481.0666666666032</c:v>
                </c:pt>
                <c:pt idx="5555">
                  <c:v>1481.3333333332698</c:v>
                </c:pt>
                <c:pt idx="5556">
                  <c:v>1481.5999999999365</c:v>
                </c:pt>
                <c:pt idx="5557">
                  <c:v>1481.8666666666031</c:v>
                </c:pt>
                <c:pt idx="5558">
                  <c:v>1482.1333333332698</c:v>
                </c:pt>
                <c:pt idx="5559">
                  <c:v>1482.3999999999364</c:v>
                </c:pt>
                <c:pt idx="5560">
                  <c:v>1482.6666666666031</c:v>
                </c:pt>
                <c:pt idx="5561">
                  <c:v>1482.9333333332697</c:v>
                </c:pt>
                <c:pt idx="5562">
                  <c:v>1483.1999999999364</c:v>
                </c:pt>
                <c:pt idx="5563">
                  <c:v>1483.466666666603</c:v>
                </c:pt>
                <c:pt idx="5564">
                  <c:v>1483.7333333332697</c:v>
                </c:pt>
                <c:pt idx="5565">
                  <c:v>1483.9999999999363</c:v>
                </c:pt>
                <c:pt idx="5566">
                  <c:v>1484.266666666603</c:v>
                </c:pt>
                <c:pt idx="5567">
                  <c:v>1484.5333333332696</c:v>
                </c:pt>
                <c:pt idx="5568">
                  <c:v>1484.7999999999363</c:v>
                </c:pt>
                <c:pt idx="5569">
                  <c:v>1485.0666666666029</c:v>
                </c:pt>
                <c:pt idx="5570">
                  <c:v>1485.3333333332696</c:v>
                </c:pt>
                <c:pt idx="5571">
                  <c:v>1485.5999999999362</c:v>
                </c:pt>
                <c:pt idx="5572">
                  <c:v>1485.8666666666029</c:v>
                </c:pt>
                <c:pt idx="5573">
                  <c:v>1486.1333333332695</c:v>
                </c:pt>
                <c:pt idx="5574">
                  <c:v>1486.3999999999362</c:v>
                </c:pt>
                <c:pt idx="5575">
                  <c:v>1486.6666666666029</c:v>
                </c:pt>
                <c:pt idx="5576">
                  <c:v>1486.9333333332695</c:v>
                </c:pt>
                <c:pt idx="5577">
                  <c:v>1487.1999999999362</c:v>
                </c:pt>
                <c:pt idx="5578">
                  <c:v>1487.4666666666028</c:v>
                </c:pt>
                <c:pt idx="5579">
                  <c:v>1487.7333333332695</c:v>
                </c:pt>
                <c:pt idx="5580">
                  <c:v>1487.9999999999361</c:v>
                </c:pt>
                <c:pt idx="5581">
                  <c:v>1488.2666666666028</c:v>
                </c:pt>
                <c:pt idx="5582">
                  <c:v>1488.5333333332694</c:v>
                </c:pt>
                <c:pt idx="5583">
                  <c:v>1488.7999999999361</c:v>
                </c:pt>
                <c:pt idx="5584">
                  <c:v>1489.0666666666027</c:v>
                </c:pt>
                <c:pt idx="5585">
                  <c:v>1489.3333333332694</c:v>
                </c:pt>
                <c:pt idx="5586">
                  <c:v>1489.599999999936</c:v>
                </c:pt>
                <c:pt idx="5587">
                  <c:v>1489.8666666666027</c:v>
                </c:pt>
                <c:pt idx="5588">
                  <c:v>1490.1333333332693</c:v>
                </c:pt>
                <c:pt idx="5589">
                  <c:v>1490.399999999936</c:v>
                </c:pt>
                <c:pt idx="5590">
                  <c:v>1490.6666666666026</c:v>
                </c:pt>
                <c:pt idx="5591">
                  <c:v>1490.9333333332693</c:v>
                </c:pt>
                <c:pt idx="5592">
                  <c:v>1491.1999999999359</c:v>
                </c:pt>
                <c:pt idx="5593">
                  <c:v>1491.4666666666026</c:v>
                </c:pt>
                <c:pt idx="5594">
                  <c:v>1491.7333333332692</c:v>
                </c:pt>
                <c:pt idx="5595">
                  <c:v>1491.9999999999359</c:v>
                </c:pt>
                <c:pt idx="5596">
                  <c:v>1492.2666666666025</c:v>
                </c:pt>
                <c:pt idx="5597">
                  <c:v>1492.5333333332692</c:v>
                </c:pt>
                <c:pt idx="5598">
                  <c:v>1492.7999999999358</c:v>
                </c:pt>
                <c:pt idx="5599">
                  <c:v>1493.0666666666025</c:v>
                </c:pt>
                <c:pt idx="5600">
                  <c:v>1493.3333333332691</c:v>
                </c:pt>
                <c:pt idx="5601">
                  <c:v>1493.5999999999358</c:v>
                </c:pt>
                <c:pt idx="5602">
                  <c:v>1493.8666666666024</c:v>
                </c:pt>
                <c:pt idx="5603">
                  <c:v>1494.1333333332691</c:v>
                </c:pt>
                <c:pt idx="5604">
                  <c:v>1494.3999999999357</c:v>
                </c:pt>
                <c:pt idx="5605">
                  <c:v>1494.6666666666024</c:v>
                </c:pt>
                <c:pt idx="5606">
                  <c:v>1494.933333333269</c:v>
                </c:pt>
                <c:pt idx="5607">
                  <c:v>1495.1999999999357</c:v>
                </c:pt>
                <c:pt idx="5608">
                  <c:v>1495.4666666666024</c:v>
                </c:pt>
                <c:pt idx="5609">
                  <c:v>1495.733333333269</c:v>
                </c:pt>
                <c:pt idx="5610">
                  <c:v>1495.9999999999357</c:v>
                </c:pt>
                <c:pt idx="5611">
                  <c:v>1496.2666666666023</c:v>
                </c:pt>
                <c:pt idx="5612">
                  <c:v>1496.533333333269</c:v>
                </c:pt>
                <c:pt idx="5613">
                  <c:v>1496.7999999999356</c:v>
                </c:pt>
                <c:pt idx="5614">
                  <c:v>1497.0666666666023</c:v>
                </c:pt>
                <c:pt idx="5615">
                  <c:v>1497.3333333332689</c:v>
                </c:pt>
                <c:pt idx="5616">
                  <c:v>1497.5999999999356</c:v>
                </c:pt>
                <c:pt idx="5617">
                  <c:v>1497.8666666666022</c:v>
                </c:pt>
                <c:pt idx="5618">
                  <c:v>1498.1333333332689</c:v>
                </c:pt>
                <c:pt idx="5619">
                  <c:v>1498.3999999999355</c:v>
                </c:pt>
                <c:pt idx="5620">
                  <c:v>1498.6666666666022</c:v>
                </c:pt>
                <c:pt idx="5621">
                  <c:v>1498.9333333332688</c:v>
                </c:pt>
                <c:pt idx="5622">
                  <c:v>1499.1999999999355</c:v>
                </c:pt>
                <c:pt idx="5623">
                  <c:v>1499.4666666666021</c:v>
                </c:pt>
                <c:pt idx="5624">
                  <c:v>1499.7333333332688</c:v>
                </c:pt>
                <c:pt idx="5625">
                  <c:v>1499.9999999999354</c:v>
                </c:pt>
                <c:pt idx="5626">
                  <c:v>1500.2666666666021</c:v>
                </c:pt>
                <c:pt idx="5627">
                  <c:v>1500.5333333332687</c:v>
                </c:pt>
                <c:pt idx="5628">
                  <c:v>1500.7999999999354</c:v>
                </c:pt>
                <c:pt idx="5629">
                  <c:v>1501.066666666602</c:v>
                </c:pt>
                <c:pt idx="5630">
                  <c:v>1501.3333333332687</c:v>
                </c:pt>
                <c:pt idx="5631">
                  <c:v>1501.5999999999353</c:v>
                </c:pt>
                <c:pt idx="5632">
                  <c:v>1501.866666666602</c:v>
                </c:pt>
                <c:pt idx="5633">
                  <c:v>1502.1333333332686</c:v>
                </c:pt>
                <c:pt idx="5634">
                  <c:v>1502.3999999999353</c:v>
                </c:pt>
                <c:pt idx="5635">
                  <c:v>1502.6666666666019</c:v>
                </c:pt>
                <c:pt idx="5636">
                  <c:v>1502.9333333332686</c:v>
                </c:pt>
                <c:pt idx="5637">
                  <c:v>1503.1999999999352</c:v>
                </c:pt>
                <c:pt idx="5638">
                  <c:v>1503.4666666666019</c:v>
                </c:pt>
                <c:pt idx="5639">
                  <c:v>1503.7333333332685</c:v>
                </c:pt>
                <c:pt idx="5640">
                  <c:v>1503.9999999999352</c:v>
                </c:pt>
                <c:pt idx="5641">
                  <c:v>1504.2666666666019</c:v>
                </c:pt>
                <c:pt idx="5642">
                  <c:v>1504.5333333332685</c:v>
                </c:pt>
                <c:pt idx="5643">
                  <c:v>1504.7999999999352</c:v>
                </c:pt>
                <c:pt idx="5644">
                  <c:v>1505.0666666666018</c:v>
                </c:pt>
                <c:pt idx="5645">
                  <c:v>1505.3333333332685</c:v>
                </c:pt>
                <c:pt idx="5646">
                  <c:v>1505.5999999999351</c:v>
                </c:pt>
                <c:pt idx="5647">
                  <c:v>1505.8666666666018</c:v>
                </c:pt>
                <c:pt idx="5648">
                  <c:v>1506.1333333332684</c:v>
                </c:pt>
                <c:pt idx="5649">
                  <c:v>1506.3999999999351</c:v>
                </c:pt>
                <c:pt idx="5650">
                  <c:v>1506.6666666666017</c:v>
                </c:pt>
                <c:pt idx="5651">
                  <c:v>1506.9333333332684</c:v>
                </c:pt>
                <c:pt idx="5652">
                  <c:v>1507.199999999935</c:v>
                </c:pt>
                <c:pt idx="5653">
                  <c:v>1507.4666666666017</c:v>
                </c:pt>
                <c:pt idx="5654">
                  <c:v>1507.7333333332683</c:v>
                </c:pt>
                <c:pt idx="5655">
                  <c:v>1507.999999999935</c:v>
                </c:pt>
                <c:pt idx="5656">
                  <c:v>1508.2666666666016</c:v>
                </c:pt>
                <c:pt idx="5657">
                  <c:v>1508.5333333332683</c:v>
                </c:pt>
                <c:pt idx="5658">
                  <c:v>1508.7999999999349</c:v>
                </c:pt>
                <c:pt idx="5659">
                  <c:v>1509.0666666666016</c:v>
                </c:pt>
                <c:pt idx="5660">
                  <c:v>1509.3333333332682</c:v>
                </c:pt>
                <c:pt idx="5661">
                  <c:v>1509.5999999999349</c:v>
                </c:pt>
                <c:pt idx="5662">
                  <c:v>1509.8666666666015</c:v>
                </c:pt>
                <c:pt idx="5663">
                  <c:v>1510.1333333332682</c:v>
                </c:pt>
                <c:pt idx="5664">
                  <c:v>1510.3999999999348</c:v>
                </c:pt>
                <c:pt idx="5665">
                  <c:v>1510.6666666666015</c:v>
                </c:pt>
                <c:pt idx="5666">
                  <c:v>1510.9333333332681</c:v>
                </c:pt>
                <c:pt idx="5667">
                  <c:v>1511.1999999999348</c:v>
                </c:pt>
                <c:pt idx="5668">
                  <c:v>1511.4666666666014</c:v>
                </c:pt>
                <c:pt idx="5669">
                  <c:v>1511.7333333332681</c:v>
                </c:pt>
                <c:pt idx="5670">
                  <c:v>1511.9999999999347</c:v>
                </c:pt>
                <c:pt idx="5671">
                  <c:v>1512.2666666666014</c:v>
                </c:pt>
                <c:pt idx="5672">
                  <c:v>1512.533333333268</c:v>
                </c:pt>
                <c:pt idx="5673">
                  <c:v>1512.7999999999347</c:v>
                </c:pt>
                <c:pt idx="5674">
                  <c:v>1513.0666666666013</c:v>
                </c:pt>
                <c:pt idx="5675">
                  <c:v>1513.333333333268</c:v>
                </c:pt>
                <c:pt idx="5676">
                  <c:v>1513.5999999999347</c:v>
                </c:pt>
                <c:pt idx="5677">
                  <c:v>1513.8666666666013</c:v>
                </c:pt>
                <c:pt idx="5678">
                  <c:v>1514.133333333268</c:v>
                </c:pt>
                <c:pt idx="5679">
                  <c:v>1514.3999999999346</c:v>
                </c:pt>
                <c:pt idx="5680">
                  <c:v>1514.6666666666013</c:v>
                </c:pt>
                <c:pt idx="5681">
                  <c:v>1514.9333333332679</c:v>
                </c:pt>
                <c:pt idx="5682">
                  <c:v>1515.1999999999346</c:v>
                </c:pt>
                <c:pt idx="5683">
                  <c:v>1515.4666666666012</c:v>
                </c:pt>
                <c:pt idx="5684">
                  <c:v>1515.7333333332679</c:v>
                </c:pt>
                <c:pt idx="5685">
                  <c:v>1515.9999999999345</c:v>
                </c:pt>
                <c:pt idx="5686">
                  <c:v>1516.2666666666012</c:v>
                </c:pt>
                <c:pt idx="5687">
                  <c:v>1516.5333333332678</c:v>
                </c:pt>
                <c:pt idx="5688">
                  <c:v>1516.7999999999345</c:v>
                </c:pt>
                <c:pt idx="5689">
                  <c:v>1517.0666666666011</c:v>
                </c:pt>
                <c:pt idx="5690">
                  <c:v>1517.3333333332678</c:v>
                </c:pt>
                <c:pt idx="5691">
                  <c:v>1517.5999999999344</c:v>
                </c:pt>
                <c:pt idx="5692">
                  <c:v>1517.8666666666011</c:v>
                </c:pt>
                <c:pt idx="5693">
                  <c:v>1518.1333333332677</c:v>
                </c:pt>
                <c:pt idx="5694">
                  <c:v>1518.3999999999344</c:v>
                </c:pt>
                <c:pt idx="5695">
                  <c:v>1518.666666666601</c:v>
                </c:pt>
                <c:pt idx="5696">
                  <c:v>1518.9333333332677</c:v>
                </c:pt>
                <c:pt idx="5697">
                  <c:v>1519.1999999999343</c:v>
                </c:pt>
                <c:pt idx="5698">
                  <c:v>1519.466666666601</c:v>
                </c:pt>
                <c:pt idx="5699">
                  <c:v>1519.7333333332676</c:v>
                </c:pt>
                <c:pt idx="5700">
                  <c:v>1519.9999999999343</c:v>
                </c:pt>
                <c:pt idx="5701">
                  <c:v>1520.2666666666009</c:v>
                </c:pt>
                <c:pt idx="5702">
                  <c:v>1520.5333333332676</c:v>
                </c:pt>
                <c:pt idx="5703">
                  <c:v>1520.7999999999342</c:v>
                </c:pt>
                <c:pt idx="5704">
                  <c:v>1521.0666666666009</c:v>
                </c:pt>
                <c:pt idx="5705">
                  <c:v>1521.3333333332675</c:v>
                </c:pt>
                <c:pt idx="5706">
                  <c:v>1521.5999999999342</c:v>
                </c:pt>
                <c:pt idx="5707">
                  <c:v>1521.8666666666008</c:v>
                </c:pt>
                <c:pt idx="5708">
                  <c:v>1522.1333333332675</c:v>
                </c:pt>
                <c:pt idx="5709">
                  <c:v>1522.3999999999342</c:v>
                </c:pt>
                <c:pt idx="5710">
                  <c:v>1522.6666666666008</c:v>
                </c:pt>
                <c:pt idx="5711">
                  <c:v>1522.9333333332675</c:v>
                </c:pt>
                <c:pt idx="5712">
                  <c:v>1523.1999999999341</c:v>
                </c:pt>
                <c:pt idx="5713">
                  <c:v>1523.4666666666008</c:v>
                </c:pt>
                <c:pt idx="5714">
                  <c:v>1523.7333333332674</c:v>
                </c:pt>
                <c:pt idx="5715">
                  <c:v>1523.9999999999341</c:v>
                </c:pt>
                <c:pt idx="5716">
                  <c:v>1524.2666666666007</c:v>
                </c:pt>
                <c:pt idx="5717">
                  <c:v>1524.5333333332674</c:v>
                </c:pt>
                <c:pt idx="5718">
                  <c:v>1524.799999999934</c:v>
                </c:pt>
                <c:pt idx="5719">
                  <c:v>1525.0666666666007</c:v>
                </c:pt>
                <c:pt idx="5720">
                  <c:v>1525.3333333332673</c:v>
                </c:pt>
                <c:pt idx="5721">
                  <c:v>1525.599999999934</c:v>
                </c:pt>
                <c:pt idx="5722">
                  <c:v>1525.8666666666006</c:v>
                </c:pt>
                <c:pt idx="5723">
                  <c:v>1526.1333333332673</c:v>
                </c:pt>
                <c:pt idx="5724">
                  <c:v>1526.3999999999339</c:v>
                </c:pt>
                <c:pt idx="5725">
                  <c:v>1526.6666666666006</c:v>
                </c:pt>
                <c:pt idx="5726">
                  <c:v>1526.9333333332672</c:v>
                </c:pt>
                <c:pt idx="5727">
                  <c:v>1527.1999999999339</c:v>
                </c:pt>
                <c:pt idx="5728">
                  <c:v>1527.4666666666005</c:v>
                </c:pt>
                <c:pt idx="5729">
                  <c:v>1527.7333333332672</c:v>
                </c:pt>
                <c:pt idx="5730">
                  <c:v>1527.9999999999338</c:v>
                </c:pt>
                <c:pt idx="5731">
                  <c:v>1528.2666666666005</c:v>
                </c:pt>
                <c:pt idx="5732">
                  <c:v>1528.5333333332671</c:v>
                </c:pt>
                <c:pt idx="5733">
                  <c:v>1528.7999999999338</c:v>
                </c:pt>
                <c:pt idx="5734">
                  <c:v>1529.0666666666004</c:v>
                </c:pt>
                <c:pt idx="5735">
                  <c:v>1529.3333333332671</c:v>
                </c:pt>
                <c:pt idx="5736">
                  <c:v>1529.5999999999337</c:v>
                </c:pt>
                <c:pt idx="5737">
                  <c:v>1529.8666666666004</c:v>
                </c:pt>
                <c:pt idx="5738">
                  <c:v>1530.133333333267</c:v>
                </c:pt>
                <c:pt idx="5739">
                  <c:v>1530.3999999999337</c:v>
                </c:pt>
                <c:pt idx="5740">
                  <c:v>1530.6666666666003</c:v>
                </c:pt>
                <c:pt idx="5741">
                  <c:v>1530.933333333267</c:v>
                </c:pt>
                <c:pt idx="5742">
                  <c:v>1531.1999999999337</c:v>
                </c:pt>
                <c:pt idx="5743">
                  <c:v>1531.4666666666003</c:v>
                </c:pt>
                <c:pt idx="5744">
                  <c:v>1531.733333333267</c:v>
                </c:pt>
                <c:pt idx="5745">
                  <c:v>1531.9999999999336</c:v>
                </c:pt>
                <c:pt idx="5746">
                  <c:v>1532.2666666666003</c:v>
                </c:pt>
                <c:pt idx="5747">
                  <c:v>1532.5333333332669</c:v>
                </c:pt>
                <c:pt idx="5748">
                  <c:v>1532.7999999999336</c:v>
                </c:pt>
                <c:pt idx="5749">
                  <c:v>1533.0666666666002</c:v>
                </c:pt>
                <c:pt idx="5750">
                  <c:v>1533.3333333332669</c:v>
                </c:pt>
                <c:pt idx="5751">
                  <c:v>1533.5999999999335</c:v>
                </c:pt>
                <c:pt idx="5752">
                  <c:v>1533.8666666666002</c:v>
                </c:pt>
                <c:pt idx="5753">
                  <c:v>1534.1333333332668</c:v>
                </c:pt>
                <c:pt idx="5754">
                  <c:v>1534.3999999999335</c:v>
                </c:pt>
                <c:pt idx="5755">
                  <c:v>1534.6666666666001</c:v>
                </c:pt>
                <c:pt idx="5756">
                  <c:v>1534.9333333332668</c:v>
                </c:pt>
                <c:pt idx="5757">
                  <c:v>1535.1999999999334</c:v>
                </c:pt>
                <c:pt idx="5758">
                  <c:v>1535.4666666666001</c:v>
                </c:pt>
                <c:pt idx="5759">
                  <c:v>1535.7333333332667</c:v>
                </c:pt>
                <c:pt idx="5760">
                  <c:v>1535.9999999999334</c:v>
                </c:pt>
                <c:pt idx="5761">
                  <c:v>1536.2666666666</c:v>
                </c:pt>
                <c:pt idx="5762">
                  <c:v>1536.5333333332667</c:v>
                </c:pt>
                <c:pt idx="5763">
                  <c:v>1536.7999999999333</c:v>
                </c:pt>
                <c:pt idx="5764">
                  <c:v>1537.0666666666</c:v>
                </c:pt>
                <c:pt idx="5765">
                  <c:v>1537.3333333332666</c:v>
                </c:pt>
                <c:pt idx="5766">
                  <c:v>1537.5999999999333</c:v>
                </c:pt>
                <c:pt idx="5767">
                  <c:v>1537.8666666665999</c:v>
                </c:pt>
                <c:pt idx="5768">
                  <c:v>1538.1333333332666</c:v>
                </c:pt>
                <c:pt idx="5769">
                  <c:v>1538.3999999999332</c:v>
                </c:pt>
                <c:pt idx="5770">
                  <c:v>1538.6666666665999</c:v>
                </c:pt>
                <c:pt idx="5771">
                  <c:v>1538.9333333332665</c:v>
                </c:pt>
                <c:pt idx="5772">
                  <c:v>1539.1999999999332</c:v>
                </c:pt>
                <c:pt idx="5773">
                  <c:v>1539.4666666665998</c:v>
                </c:pt>
                <c:pt idx="5774">
                  <c:v>1539.7333333332665</c:v>
                </c:pt>
                <c:pt idx="5775">
                  <c:v>1539.9999999999332</c:v>
                </c:pt>
                <c:pt idx="5776">
                  <c:v>1540.2666666665998</c:v>
                </c:pt>
                <c:pt idx="5777">
                  <c:v>1540.5333333332665</c:v>
                </c:pt>
                <c:pt idx="5778">
                  <c:v>1540.7999999999331</c:v>
                </c:pt>
                <c:pt idx="5779">
                  <c:v>1541.0666666665998</c:v>
                </c:pt>
                <c:pt idx="5780">
                  <c:v>1541.3333333332664</c:v>
                </c:pt>
                <c:pt idx="5781">
                  <c:v>1541.5999999999331</c:v>
                </c:pt>
                <c:pt idx="5782">
                  <c:v>1541.8666666665997</c:v>
                </c:pt>
                <c:pt idx="5783">
                  <c:v>1542.1333333332664</c:v>
                </c:pt>
                <c:pt idx="5784">
                  <c:v>1542.399999999933</c:v>
                </c:pt>
                <c:pt idx="5785">
                  <c:v>1542.6666666665997</c:v>
                </c:pt>
                <c:pt idx="5786">
                  <c:v>1542.9333333332663</c:v>
                </c:pt>
                <c:pt idx="5787">
                  <c:v>1543.199999999933</c:v>
                </c:pt>
                <c:pt idx="5788">
                  <c:v>1543.4666666665996</c:v>
                </c:pt>
                <c:pt idx="5789">
                  <c:v>1543.7333333332663</c:v>
                </c:pt>
                <c:pt idx="5790">
                  <c:v>1543.9999999999329</c:v>
                </c:pt>
                <c:pt idx="5791">
                  <c:v>1544.2666666665996</c:v>
                </c:pt>
                <c:pt idx="5792">
                  <c:v>1544.5333333332662</c:v>
                </c:pt>
                <c:pt idx="5793">
                  <c:v>1544.7999999999329</c:v>
                </c:pt>
                <c:pt idx="5794">
                  <c:v>1545.0666666665995</c:v>
                </c:pt>
                <c:pt idx="5795">
                  <c:v>1545.3333333332662</c:v>
                </c:pt>
                <c:pt idx="5796">
                  <c:v>1545.5999999999328</c:v>
                </c:pt>
                <c:pt idx="5797">
                  <c:v>1545.8666666665995</c:v>
                </c:pt>
                <c:pt idx="5798">
                  <c:v>1546.1333333332661</c:v>
                </c:pt>
                <c:pt idx="5799">
                  <c:v>1546.3999999999328</c:v>
                </c:pt>
                <c:pt idx="5800">
                  <c:v>1546.6666666665994</c:v>
                </c:pt>
                <c:pt idx="5801">
                  <c:v>1546.9333333332661</c:v>
                </c:pt>
                <c:pt idx="5802">
                  <c:v>1547.1999999999327</c:v>
                </c:pt>
                <c:pt idx="5803">
                  <c:v>1547.4666666665994</c:v>
                </c:pt>
                <c:pt idx="5804">
                  <c:v>1547.733333333266</c:v>
                </c:pt>
                <c:pt idx="5805">
                  <c:v>1547.9999999999327</c:v>
                </c:pt>
                <c:pt idx="5806">
                  <c:v>1548.2666666665993</c:v>
                </c:pt>
                <c:pt idx="5807">
                  <c:v>1548.533333333266</c:v>
                </c:pt>
                <c:pt idx="5808">
                  <c:v>1548.7999999999327</c:v>
                </c:pt>
                <c:pt idx="5809">
                  <c:v>1549.0666666665993</c:v>
                </c:pt>
                <c:pt idx="5810">
                  <c:v>1549.333333333266</c:v>
                </c:pt>
                <c:pt idx="5811">
                  <c:v>1549.5999999999326</c:v>
                </c:pt>
                <c:pt idx="5812">
                  <c:v>1549.8666666665993</c:v>
                </c:pt>
                <c:pt idx="5813">
                  <c:v>1550.1333333332659</c:v>
                </c:pt>
                <c:pt idx="5814">
                  <c:v>1550.3999999999326</c:v>
                </c:pt>
                <c:pt idx="5815">
                  <c:v>1550.6666666665992</c:v>
                </c:pt>
                <c:pt idx="5816">
                  <c:v>1550.9333333332659</c:v>
                </c:pt>
                <c:pt idx="5817">
                  <c:v>1551.1999999999325</c:v>
                </c:pt>
                <c:pt idx="5818">
                  <c:v>1551.4666666665992</c:v>
                </c:pt>
                <c:pt idx="5819">
                  <c:v>1551.7333333332658</c:v>
                </c:pt>
                <c:pt idx="5820">
                  <c:v>1551.9999999999325</c:v>
                </c:pt>
                <c:pt idx="5821">
                  <c:v>1552.2666666665991</c:v>
                </c:pt>
                <c:pt idx="5822">
                  <c:v>1552.5333333332658</c:v>
                </c:pt>
                <c:pt idx="5823">
                  <c:v>1552.7999999999324</c:v>
                </c:pt>
                <c:pt idx="5824">
                  <c:v>1553.0666666665991</c:v>
                </c:pt>
                <c:pt idx="5825">
                  <c:v>1553.3333333332657</c:v>
                </c:pt>
                <c:pt idx="5826">
                  <c:v>1553.5999999999324</c:v>
                </c:pt>
                <c:pt idx="5827">
                  <c:v>1553.866666666599</c:v>
                </c:pt>
                <c:pt idx="5828">
                  <c:v>1554.1333333332657</c:v>
                </c:pt>
                <c:pt idx="5829">
                  <c:v>1554.3999999999323</c:v>
                </c:pt>
                <c:pt idx="5830">
                  <c:v>1554.666666666599</c:v>
                </c:pt>
                <c:pt idx="5831">
                  <c:v>1554.9333333332656</c:v>
                </c:pt>
                <c:pt idx="5832">
                  <c:v>1555.1999999999323</c:v>
                </c:pt>
                <c:pt idx="5833">
                  <c:v>1555.4666666665989</c:v>
                </c:pt>
                <c:pt idx="5834">
                  <c:v>1555.7333333332656</c:v>
                </c:pt>
                <c:pt idx="5835">
                  <c:v>1555.9999999999322</c:v>
                </c:pt>
                <c:pt idx="5836">
                  <c:v>1556.2666666665989</c:v>
                </c:pt>
                <c:pt idx="5837">
                  <c:v>1556.5333333332655</c:v>
                </c:pt>
                <c:pt idx="5838">
                  <c:v>1556.7999999999322</c:v>
                </c:pt>
                <c:pt idx="5839">
                  <c:v>1557.0666666665988</c:v>
                </c:pt>
                <c:pt idx="5840">
                  <c:v>1557.3333333332655</c:v>
                </c:pt>
                <c:pt idx="5841">
                  <c:v>1557.5999999999322</c:v>
                </c:pt>
                <c:pt idx="5842">
                  <c:v>1557.8666666665988</c:v>
                </c:pt>
                <c:pt idx="5843">
                  <c:v>1558.1333333332655</c:v>
                </c:pt>
                <c:pt idx="5844">
                  <c:v>1558.3999999999321</c:v>
                </c:pt>
                <c:pt idx="5845">
                  <c:v>1558.6666666665988</c:v>
                </c:pt>
                <c:pt idx="5846">
                  <c:v>1558.9333333332654</c:v>
                </c:pt>
                <c:pt idx="5847">
                  <c:v>1559.1999999999321</c:v>
                </c:pt>
                <c:pt idx="5848">
                  <c:v>1559.4666666665987</c:v>
                </c:pt>
                <c:pt idx="5849">
                  <c:v>1559.7333333332654</c:v>
                </c:pt>
                <c:pt idx="5850">
                  <c:v>1559.999999999932</c:v>
                </c:pt>
                <c:pt idx="5851">
                  <c:v>1560.2666666665987</c:v>
                </c:pt>
                <c:pt idx="5852">
                  <c:v>1560.5333333332653</c:v>
                </c:pt>
                <c:pt idx="5853">
                  <c:v>1560.799999999932</c:v>
                </c:pt>
                <c:pt idx="5854">
                  <c:v>1561.0666666665986</c:v>
                </c:pt>
                <c:pt idx="5855">
                  <c:v>1561.3333333332653</c:v>
                </c:pt>
                <c:pt idx="5856">
                  <c:v>1561.5999999999319</c:v>
                </c:pt>
                <c:pt idx="5857">
                  <c:v>1561.8666666665986</c:v>
                </c:pt>
                <c:pt idx="5858">
                  <c:v>1562.1333333332652</c:v>
                </c:pt>
                <c:pt idx="5859">
                  <c:v>1562.3999999999319</c:v>
                </c:pt>
                <c:pt idx="5860">
                  <c:v>1562.6666666665985</c:v>
                </c:pt>
                <c:pt idx="5861">
                  <c:v>1562.9333333332652</c:v>
                </c:pt>
                <c:pt idx="5862">
                  <c:v>1563.1999999999318</c:v>
                </c:pt>
                <c:pt idx="5863">
                  <c:v>1563.4666666665985</c:v>
                </c:pt>
                <c:pt idx="5864">
                  <c:v>1563.7333333332651</c:v>
                </c:pt>
                <c:pt idx="5865">
                  <c:v>1563.9999999999318</c:v>
                </c:pt>
                <c:pt idx="5866">
                  <c:v>1564.2666666665984</c:v>
                </c:pt>
                <c:pt idx="5867">
                  <c:v>1564.5333333332651</c:v>
                </c:pt>
                <c:pt idx="5868">
                  <c:v>1564.7999999999317</c:v>
                </c:pt>
                <c:pt idx="5869">
                  <c:v>1565.0666666665984</c:v>
                </c:pt>
                <c:pt idx="5870">
                  <c:v>1565.333333333265</c:v>
                </c:pt>
                <c:pt idx="5871">
                  <c:v>1565.5999999999317</c:v>
                </c:pt>
                <c:pt idx="5872">
                  <c:v>1565.8666666665983</c:v>
                </c:pt>
                <c:pt idx="5873">
                  <c:v>1566.133333333265</c:v>
                </c:pt>
                <c:pt idx="5874">
                  <c:v>1566.3999999999317</c:v>
                </c:pt>
                <c:pt idx="5875">
                  <c:v>1566.6666666665983</c:v>
                </c:pt>
                <c:pt idx="5876">
                  <c:v>1566.933333333265</c:v>
                </c:pt>
                <c:pt idx="5877">
                  <c:v>1567.1999999999316</c:v>
                </c:pt>
                <c:pt idx="5878">
                  <c:v>1567.4666666665983</c:v>
                </c:pt>
                <c:pt idx="5879">
                  <c:v>1567.7333333332649</c:v>
                </c:pt>
                <c:pt idx="5880">
                  <c:v>1567.9999999999316</c:v>
                </c:pt>
                <c:pt idx="5881">
                  <c:v>1568.2666666665982</c:v>
                </c:pt>
                <c:pt idx="5882">
                  <c:v>1568.5333333332649</c:v>
                </c:pt>
                <c:pt idx="5883">
                  <c:v>1568.7999999999315</c:v>
                </c:pt>
                <c:pt idx="5884">
                  <c:v>1569.0666666665982</c:v>
                </c:pt>
                <c:pt idx="5885">
                  <c:v>1569.3333333332648</c:v>
                </c:pt>
                <c:pt idx="5886">
                  <c:v>1569.5999999999315</c:v>
                </c:pt>
                <c:pt idx="5887">
                  <c:v>1569.8666666665981</c:v>
                </c:pt>
                <c:pt idx="5888">
                  <c:v>1570.1333333332648</c:v>
                </c:pt>
                <c:pt idx="5889">
                  <c:v>1570.3999999999314</c:v>
                </c:pt>
                <c:pt idx="5890">
                  <c:v>1570.6666666665981</c:v>
                </c:pt>
                <c:pt idx="5891">
                  <c:v>1570.9333333332647</c:v>
                </c:pt>
                <c:pt idx="5892">
                  <c:v>1571.1999999999314</c:v>
                </c:pt>
                <c:pt idx="5893">
                  <c:v>1571.466666666598</c:v>
                </c:pt>
                <c:pt idx="5894">
                  <c:v>1571.7333333332647</c:v>
                </c:pt>
                <c:pt idx="5895">
                  <c:v>1571.9999999999313</c:v>
                </c:pt>
                <c:pt idx="5896">
                  <c:v>1572.266666666598</c:v>
                </c:pt>
                <c:pt idx="5897">
                  <c:v>1572.5333333332646</c:v>
                </c:pt>
                <c:pt idx="5898">
                  <c:v>1572.7999999999313</c:v>
                </c:pt>
                <c:pt idx="5899">
                  <c:v>1573.0666666665979</c:v>
                </c:pt>
                <c:pt idx="5900">
                  <c:v>1573.3333333332646</c:v>
                </c:pt>
                <c:pt idx="5901">
                  <c:v>1573.5999999999312</c:v>
                </c:pt>
                <c:pt idx="5902">
                  <c:v>1573.8666666665979</c:v>
                </c:pt>
                <c:pt idx="5903">
                  <c:v>1574.1333333332645</c:v>
                </c:pt>
                <c:pt idx="5904">
                  <c:v>1574.3999999999312</c:v>
                </c:pt>
                <c:pt idx="5905">
                  <c:v>1574.6666666665978</c:v>
                </c:pt>
                <c:pt idx="5906">
                  <c:v>1574.9333333332645</c:v>
                </c:pt>
                <c:pt idx="5907">
                  <c:v>1575.1999999999312</c:v>
                </c:pt>
                <c:pt idx="5908">
                  <c:v>1575.4666666665978</c:v>
                </c:pt>
                <c:pt idx="5909">
                  <c:v>1575.7333333332645</c:v>
                </c:pt>
                <c:pt idx="5910">
                  <c:v>1575.9999999999311</c:v>
                </c:pt>
                <c:pt idx="5911">
                  <c:v>1576.2666666665978</c:v>
                </c:pt>
                <c:pt idx="5912">
                  <c:v>1576.5333333332644</c:v>
                </c:pt>
                <c:pt idx="5913">
                  <c:v>1576.7999999999311</c:v>
                </c:pt>
                <c:pt idx="5914">
                  <c:v>1577.0666666665977</c:v>
                </c:pt>
                <c:pt idx="5915">
                  <c:v>1577.3333333332644</c:v>
                </c:pt>
                <c:pt idx="5916">
                  <c:v>1577.599999999931</c:v>
                </c:pt>
                <c:pt idx="5917">
                  <c:v>1577.8666666665977</c:v>
                </c:pt>
                <c:pt idx="5918">
                  <c:v>1578.1333333332643</c:v>
                </c:pt>
                <c:pt idx="5919">
                  <c:v>1578.399999999931</c:v>
                </c:pt>
                <c:pt idx="5920">
                  <c:v>1578.6666666665976</c:v>
                </c:pt>
                <c:pt idx="5921">
                  <c:v>1578.9333333332643</c:v>
                </c:pt>
                <c:pt idx="5922">
                  <c:v>1579.1999999999309</c:v>
                </c:pt>
                <c:pt idx="5923">
                  <c:v>1579.4666666665976</c:v>
                </c:pt>
                <c:pt idx="5924">
                  <c:v>1579.7333333332642</c:v>
                </c:pt>
                <c:pt idx="5925">
                  <c:v>1579.9999999999309</c:v>
                </c:pt>
                <c:pt idx="5926">
                  <c:v>1580.2666666665975</c:v>
                </c:pt>
                <c:pt idx="5927">
                  <c:v>1580.5333333332642</c:v>
                </c:pt>
                <c:pt idx="5928">
                  <c:v>1580.7999999999308</c:v>
                </c:pt>
                <c:pt idx="5929">
                  <c:v>1581.0666666665975</c:v>
                </c:pt>
                <c:pt idx="5930">
                  <c:v>1581.3333333332641</c:v>
                </c:pt>
                <c:pt idx="5931">
                  <c:v>1581.5999999999308</c:v>
                </c:pt>
                <c:pt idx="5932">
                  <c:v>1581.8666666665974</c:v>
                </c:pt>
                <c:pt idx="5933">
                  <c:v>1582.1333333332641</c:v>
                </c:pt>
                <c:pt idx="5934">
                  <c:v>1582.3999999999307</c:v>
                </c:pt>
                <c:pt idx="5935">
                  <c:v>1582.6666666665974</c:v>
                </c:pt>
                <c:pt idx="5936">
                  <c:v>1582.933333333264</c:v>
                </c:pt>
                <c:pt idx="5937">
                  <c:v>1583.1999999999307</c:v>
                </c:pt>
                <c:pt idx="5938">
                  <c:v>1583.4666666665973</c:v>
                </c:pt>
                <c:pt idx="5939">
                  <c:v>1583.733333333264</c:v>
                </c:pt>
                <c:pt idx="5940">
                  <c:v>1583.9999999999307</c:v>
                </c:pt>
                <c:pt idx="5941">
                  <c:v>1584.2666666665973</c:v>
                </c:pt>
                <c:pt idx="5942">
                  <c:v>1584.533333333264</c:v>
                </c:pt>
                <c:pt idx="5943">
                  <c:v>1584.7999999999306</c:v>
                </c:pt>
                <c:pt idx="5944">
                  <c:v>1585.0666666665973</c:v>
                </c:pt>
                <c:pt idx="5945">
                  <c:v>1585.3333333332639</c:v>
                </c:pt>
                <c:pt idx="5946">
                  <c:v>1585.5999999999306</c:v>
                </c:pt>
                <c:pt idx="5947">
                  <c:v>1585.8666666665972</c:v>
                </c:pt>
                <c:pt idx="5948">
                  <c:v>1586.1333333332639</c:v>
                </c:pt>
                <c:pt idx="5949">
                  <c:v>1586.3999999999305</c:v>
                </c:pt>
                <c:pt idx="5950">
                  <c:v>1586.6666666665972</c:v>
                </c:pt>
                <c:pt idx="5951">
                  <c:v>1586.9333333332638</c:v>
                </c:pt>
                <c:pt idx="5952">
                  <c:v>1587.1999999999305</c:v>
                </c:pt>
                <c:pt idx="5953">
                  <c:v>1587.4666666665971</c:v>
                </c:pt>
                <c:pt idx="5954">
                  <c:v>1587.7333333332638</c:v>
                </c:pt>
                <c:pt idx="5955">
                  <c:v>1587.9999999999304</c:v>
                </c:pt>
                <c:pt idx="5956">
                  <c:v>1588.2666666665971</c:v>
                </c:pt>
                <c:pt idx="5957">
                  <c:v>1588.5333333332637</c:v>
                </c:pt>
                <c:pt idx="5958">
                  <c:v>1588.7999999999304</c:v>
                </c:pt>
                <c:pt idx="5959">
                  <c:v>1589.066666666597</c:v>
                </c:pt>
                <c:pt idx="5960">
                  <c:v>1589.3333333332637</c:v>
                </c:pt>
                <c:pt idx="5961">
                  <c:v>1589.5999999999303</c:v>
                </c:pt>
                <c:pt idx="5962">
                  <c:v>1589.866666666597</c:v>
                </c:pt>
                <c:pt idx="5963">
                  <c:v>1590.1333333332636</c:v>
                </c:pt>
                <c:pt idx="5964">
                  <c:v>1590.3999999999303</c:v>
                </c:pt>
                <c:pt idx="5965">
                  <c:v>1590.6666666665969</c:v>
                </c:pt>
                <c:pt idx="5966">
                  <c:v>1590.9333333332636</c:v>
                </c:pt>
                <c:pt idx="5967">
                  <c:v>1591.1999999999302</c:v>
                </c:pt>
                <c:pt idx="5968">
                  <c:v>1591.4666666665969</c:v>
                </c:pt>
                <c:pt idx="5969">
                  <c:v>1591.7333333332635</c:v>
                </c:pt>
                <c:pt idx="5970">
                  <c:v>1591.9999999999302</c:v>
                </c:pt>
                <c:pt idx="5971">
                  <c:v>1592.2666666665968</c:v>
                </c:pt>
                <c:pt idx="5972">
                  <c:v>1592.5333333332635</c:v>
                </c:pt>
                <c:pt idx="5973">
                  <c:v>1592.7999999999302</c:v>
                </c:pt>
                <c:pt idx="5974">
                  <c:v>1593.0666666665968</c:v>
                </c:pt>
                <c:pt idx="5975">
                  <c:v>1593.3333333332635</c:v>
                </c:pt>
                <c:pt idx="5976">
                  <c:v>1593.5999999999301</c:v>
                </c:pt>
                <c:pt idx="5977">
                  <c:v>1593.8666666665968</c:v>
                </c:pt>
                <c:pt idx="5978">
                  <c:v>1594.1333333332634</c:v>
                </c:pt>
                <c:pt idx="5979">
                  <c:v>1594.3999999999301</c:v>
                </c:pt>
                <c:pt idx="5980">
                  <c:v>1594.6666666665967</c:v>
                </c:pt>
                <c:pt idx="5981">
                  <c:v>1594.9333333332634</c:v>
                </c:pt>
                <c:pt idx="5982">
                  <c:v>1595.19999999993</c:v>
                </c:pt>
                <c:pt idx="5983">
                  <c:v>1595.4666666665967</c:v>
                </c:pt>
                <c:pt idx="5984">
                  <c:v>1595.7333333332633</c:v>
                </c:pt>
                <c:pt idx="5985">
                  <c:v>1595.99999999993</c:v>
                </c:pt>
                <c:pt idx="5986">
                  <c:v>1596.2666666665966</c:v>
                </c:pt>
                <c:pt idx="5987">
                  <c:v>1596.5333333332633</c:v>
                </c:pt>
                <c:pt idx="5988">
                  <c:v>1596.7999999999299</c:v>
                </c:pt>
                <c:pt idx="5989">
                  <c:v>1597.0666666665966</c:v>
                </c:pt>
                <c:pt idx="5990">
                  <c:v>1597.3333333332632</c:v>
                </c:pt>
                <c:pt idx="5991">
                  <c:v>1597.5999999999299</c:v>
                </c:pt>
                <c:pt idx="5992">
                  <c:v>1597.8666666665965</c:v>
                </c:pt>
                <c:pt idx="5993">
                  <c:v>1598.1333333332632</c:v>
                </c:pt>
                <c:pt idx="5994">
                  <c:v>1598.3999999999298</c:v>
                </c:pt>
                <c:pt idx="5995">
                  <c:v>1598.6666666665965</c:v>
                </c:pt>
                <c:pt idx="5996">
                  <c:v>1598.9333333332631</c:v>
                </c:pt>
                <c:pt idx="5997">
                  <c:v>1599.1999999999298</c:v>
                </c:pt>
                <c:pt idx="5998">
                  <c:v>1599.4666666665964</c:v>
                </c:pt>
                <c:pt idx="5999">
                  <c:v>1599.7333333332631</c:v>
                </c:pt>
                <c:pt idx="6000">
                  <c:v>1599.9999999999297</c:v>
                </c:pt>
                <c:pt idx="6001">
                  <c:v>1600.2666666665964</c:v>
                </c:pt>
                <c:pt idx="6002">
                  <c:v>1600.533333333263</c:v>
                </c:pt>
                <c:pt idx="6003">
                  <c:v>1600.7999999999297</c:v>
                </c:pt>
                <c:pt idx="6004">
                  <c:v>1601.0666666665963</c:v>
                </c:pt>
                <c:pt idx="6005">
                  <c:v>1601.333333333263</c:v>
                </c:pt>
                <c:pt idx="6006">
                  <c:v>1601.5999999999297</c:v>
                </c:pt>
                <c:pt idx="6007">
                  <c:v>1601.8666666665963</c:v>
                </c:pt>
                <c:pt idx="6008">
                  <c:v>1602.133333333263</c:v>
                </c:pt>
                <c:pt idx="6009">
                  <c:v>1602.3999999999296</c:v>
                </c:pt>
                <c:pt idx="6010">
                  <c:v>1602.6666666665963</c:v>
                </c:pt>
                <c:pt idx="6011">
                  <c:v>1602.9333333332629</c:v>
                </c:pt>
                <c:pt idx="6012">
                  <c:v>1603.1999999999296</c:v>
                </c:pt>
                <c:pt idx="6013">
                  <c:v>1603.4666666665962</c:v>
                </c:pt>
                <c:pt idx="6014">
                  <c:v>1603.7333333332629</c:v>
                </c:pt>
                <c:pt idx="6015">
                  <c:v>1603.9999999999295</c:v>
                </c:pt>
                <c:pt idx="6016">
                  <c:v>1604.2666666665962</c:v>
                </c:pt>
                <c:pt idx="6017">
                  <c:v>1604.5333333332628</c:v>
                </c:pt>
                <c:pt idx="6018">
                  <c:v>1604.7999999999295</c:v>
                </c:pt>
                <c:pt idx="6019">
                  <c:v>1605.0666666665961</c:v>
                </c:pt>
                <c:pt idx="6020">
                  <c:v>1605.3333333332628</c:v>
                </c:pt>
                <c:pt idx="6021">
                  <c:v>1605.5999999999294</c:v>
                </c:pt>
                <c:pt idx="6022">
                  <c:v>1605.8666666665961</c:v>
                </c:pt>
                <c:pt idx="6023">
                  <c:v>1606.1333333332627</c:v>
                </c:pt>
                <c:pt idx="6024">
                  <c:v>1606.3999999999294</c:v>
                </c:pt>
                <c:pt idx="6025">
                  <c:v>1606.666666666596</c:v>
                </c:pt>
                <c:pt idx="6026">
                  <c:v>1606.9333333332627</c:v>
                </c:pt>
                <c:pt idx="6027">
                  <c:v>1607.1999999999293</c:v>
                </c:pt>
                <c:pt idx="6028">
                  <c:v>1607.466666666596</c:v>
                </c:pt>
                <c:pt idx="6029">
                  <c:v>1607.7333333332626</c:v>
                </c:pt>
                <c:pt idx="6030">
                  <c:v>1607.9999999999293</c:v>
                </c:pt>
                <c:pt idx="6031">
                  <c:v>1608.2666666665959</c:v>
                </c:pt>
                <c:pt idx="6032">
                  <c:v>1608.5333333332626</c:v>
                </c:pt>
                <c:pt idx="6033">
                  <c:v>1608.7999999999292</c:v>
                </c:pt>
                <c:pt idx="6034">
                  <c:v>1609.0666666665959</c:v>
                </c:pt>
                <c:pt idx="6035">
                  <c:v>1609.3333333332625</c:v>
                </c:pt>
                <c:pt idx="6036">
                  <c:v>1609.5999999999292</c:v>
                </c:pt>
                <c:pt idx="6037">
                  <c:v>1609.8666666665958</c:v>
                </c:pt>
                <c:pt idx="6038">
                  <c:v>1610.1333333332625</c:v>
                </c:pt>
                <c:pt idx="6039">
                  <c:v>1610.3999999999292</c:v>
                </c:pt>
                <c:pt idx="6040">
                  <c:v>1610.6666666665958</c:v>
                </c:pt>
                <c:pt idx="6041">
                  <c:v>1610.9333333332625</c:v>
                </c:pt>
                <c:pt idx="6042">
                  <c:v>1611.1999999999291</c:v>
                </c:pt>
                <c:pt idx="6043">
                  <c:v>1611.4666666665958</c:v>
                </c:pt>
                <c:pt idx="6044">
                  <c:v>1611.7333333332624</c:v>
                </c:pt>
                <c:pt idx="6045">
                  <c:v>1611.9999999999291</c:v>
                </c:pt>
                <c:pt idx="6046">
                  <c:v>1612.2666666665957</c:v>
                </c:pt>
                <c:pt idx="6047">
                  <c:v>1612.5333333332624</c:v>
                </c:pt>
                <c:pt idx="6048">
                  <c:v>1612.799999999929</c:v>
                </c:pt>
                <c:pt idx="6049">
                  <c:v>1613.0666666665957</c:v>
                </c:pt>
                <c:pt idx="6050">
                  <c:v>1613.3333333332623</c:v>
                </c:pt>
                <c:pt idx="6051">
                  <c:v>1613.599999999929</c:v>
                </c:pt>
                <c:pt idx="6052">
                  <c:v>1613.8666666665956</c:v>
                </c:pt>
                <c:pt idx="6053">
                  <c:v>1614.1333333332623</c:v>
                </c:pt>
                <c:pt idx="6054">
                  <c:v>1614.3999999999289</c:v>
                </c:pt>
                <c:pt idx="6055">
                  <c:v>1614.6666666665956</c:v>
                </c:pt>
                <c:pt idx="6056">
                  <c:v>1614.9333333332622</c:v>
                </c:pt>
                <c:pt idx="6057">
                  <c:v>1615.1999999999289</c:v>
                </c:pt>
                <c:pt idx="6058">
                  <c:v>1615.4666666665955</c:v>
                </c:pt>
                <c:pt idx="6059">
                  <c:v>1615.7333333332622</c:v>
                </c:pt>
                <c:pt idx="6060">
                  <c:v>1615.9999999999288</c:v>
                </c:pt>
                <c:pt idx="6061">
                  <c:v>1616.2666666665955</c:v>
                </c:pt>
                <c:pt idx="6062">
                  <c:v>1616.5333333332621</c:v>
                </c:pt>
                <c:pt idx="6063">
                  <c:v>1616.7999999999288</c:v>
                </c:pt>
                <c:pt idx="6064">
                  <c:v>1617.0666666665954</c:v>
                </c:pt>
                <c:pt idx="6065">
                  <c:v>1617.3333333332621</c:v>
                </c:pt>
                <c:pt idx="6066">
                  <c:v>1617.5999999999287</c:v>
                </c:pt>
                <c:pt idx="6067">
                  <c:v>1617.8666666665954</c:v>
                </c:pt>
                <c:pt idx="6068">
                  <c:v>1618.133333333262</c:v>
                </c:pt>
                <c:pt idx="6069">
                  <c:v>1618.3999999999287</c:v>
                </c:pt>
                <c:pt idx="6070">
                  <c:v>1618.6666666665953</c:v>
                </c:pt>
                <c:pt idx="6071">
                  <c:v>1618.933333333262</c:v>
                </c:pt>
                <c:pt idx="6072">
                  <c:v>1619.1999999999287</c:v>
                </c:pt>
                <c:pt idx="6073">
                  <c:v>1619.4666666665953</c:v>
                </c:pt>
                <c:pt idx="6074">
                  <c:v>1619.733333333262</c:v>
                </c:pt>
                <c:pt idx="6075">
                  <c:v>1619.9999999999286</c:v>
                </c:pt>
                <c:pt idx="6076">
                  <c:v>1620.2666666665953</c:v>
                </c:pt>
                <c:pt idx="6077">
                  <c:v>1620.5333333332619</c:v>
                </c:pt>
                <c:pt idx="6078">
                  <c:v>1620.7999999999286</c:v>
                </c:pt>
                <c:pt idx="6079">
                  <c:v>1621.0666666665952</c:v>
                </c:pt>
                <c:pt idx="6080">
                  <c:v>1621.3333333332619</c:v>
                </c:pt>
                <c:pt idx="6081">
                  <c:v>1621.5999999999285</c:v>
                </c:pt>
                <c:pt idx="6082">
                  <c:v>1621.8666666665952</c:v>
                </c:pt>
                <c:pt idx="6083">
                  <c:v>1622.1333333332618</c:v>
                </c:pt>
                <c:pt idx="6084">
                  <c:v>1622.3999999999285</c:v>
                </c:pt>
                <c:pt idx="6085">
                  <c:v>1622.6666666665951</c:v>
                </c:pt>
                <c:pt idx="6086">
                  <c:v>1622.9333333332618</c:v>
                </c:pt>
                <c:pt idx="6087">
                  <c:v>1623.1999999999284</c:v>
                </c:pt>
                <c:pt idx="6088">
                  <c:v>1623.4666666665951</c:v>
                </c:pt>
                <c:pt idx="6089">
                  <c:v>1623.7333333332617</c:v>
                </c:pt>
                <c:pt idx="6090">
                  <c:v>1623.9999999999284</c:v>
                </c:pt>
                <c:pt idx="6091">
                  <c:v>1624.266666666595</c:v>
                </c:pt>
                <c:pt idx="6092">
                  <c:v>1624.5333333332617</c:v>
                </c:pt>
                <c:pt idx="6093">
                  <c:v>1624.7999999999283</c:v>
                </c:pt>
                <c:pt idx="6094">
                  <c:v>1625.066666666595</c:v>
                </c:pt>
                <c:pt idx="6095">
                  <c:v>1625.3333333332616</c:v>
                </c:pt>
                <c:pt idx="6096">
                  <c:v>1625.5999999999283</c:v>
                </c:pt>
                <c:pt idx="6097">
                  <c:v>1625.8666666665949</c:v>
                </c:pt>
                <c:pt idx="6098">
                  <c:v>1626.1333333332616</c:v>
                </c:pt>
                <c:pt idx="6099">
                  <c:v>1626.3999999999282</c:v>
                </c:pt>
                <c:pt idx="6100">
                  <c:v>1626.6666666665949</c:v>
                </c:pt>
                <c:pt idx="6101">
                  <c:v>1626.9333333332615</c:v>
                </c:pt>
                <c:pt idx="6102">
                  <c:v>1627.1999999999282</c:v>
                </c:pt>
                <c:pt idx="6103">
                  <c:v>1627.4666666665948</c:v>
                </c:pt>
                <c:pt idx="6104">
                  <c:v>1627.7333333332615</c:v>
                </c:pt>
                <c:pt idx="6105">
                  <c:v>1627.9999999999281</c:v>
                </c:pt>
                <c:pt idx="6106">
                  <c:v>1628.2666666665948</c:v>
                </c:pt>
                <c:pt idx="6107">
                  <c:v>1628.5333333332615</c:v>
                </c:pt>
                <c:pt idx="6108">
                  <c:v>1628.7999999999281</c:v>
                </c:pt>
                <c:pt idx="6109">
                  <c:v>1629.0666666665948</c:v>
                </c:pt>
                <c:pt idx="6110">
                  <c:v>1629.3333333332614</c:v>
                </c:pt>
                <c:pt idx="6111">
                  <c:v>1629.5999999999281</c:v>
                </c:pt>
                <c:pt idx="6112">
                  <c:v>1629.8666666665947</c:v>
                </c:pt>
                <c:pt idx="6113">
                  <c:v>1630.1333333332614</c:v>
                </c:pt>
                <c:pt idx="6114">
                  <c:v>1630.399999999928</c:v>
                </c:pt>
                <c:pt idx="6115">
                  <c:v>1630.6666666665947</c:v>
                </c:pt>
                <c:pt idx="6116">
                  <c:v>1630.9333333332613</c:v>
                </c:pt>
                <c:pt idx="6117">
                  <c:v>1631.199999999928</c:v>
                </c:pt>
                <c:pt idx="6118">
                  <c:v>1631.4666666665946</c:v>
                </c:pt>
                <c:pt idx="6119">
                  <c:v>1631.7333333332613</c:v>
                </c:pt>
                <c:pt idx="6120">
                  <c:v>1631.9999999999279</c:v>
                </c:pt>
                <c:pt idx="6121">
                  <c:v>1632.2666666665946</c:v>
                </c:pt>
                <c:pt idx="6122">
                  <c:v>1632.5333333332612</c:v>
                </c:pt>
                <c:pt idx="6123">
                  <c:v>1632.7999999999279</c:v>
                </c:pt>
                <c:pt idx="6124">
                  <c:v>1633.0666666665945</c:v>
                </c:pt>
                <c:pt idx="6125">
                  <c:v>1633.3333333332612</c:v>
                </c:pt>
                <c:pt idx="6126">
                  <c:v>1633.5999999999278</c:v>
                </c:pt>
                <c:pt idx="6127">
                  <c:v>1633.8666666665945</c:v>
                </c:pt>
                <c:pt idx="6128">
                  <c:v>1634.1333333332611</c:v>
                </c:pt>
                <c:pt idx="6129">
                  <c:v>1634.3999999999278</c:v>
                </c:pt>
                <c:pt idx="6130">
                  <c:v>1634.6666666665944</c:v>
                </c:pt>
                <c:pt idx="6131">
                  <c:v>1634.9333333332611</c:v>
                </c:pt>
                <c:pt idx="6132">
                  <c:v>1635.1999999999277</c:v>
                </c:pt>
                <c:pt idx="6133">
                  <c:v>1635.4666666665944</c:v>
                </c:pt>
                <c:pt idx="6134">
                  <c:v>1635.733333333261</c:v>
                </c:pt>
                <c:pt idx="6135">
                  <c:v>1635.9999999999277</c:v>
                </c:pt>
                <c:pt idx="6136">
                  <c:v>1636.2666666665943</c:v>
                </c:pt>
                <c:pt idx="6137">
                  <c:v>1636.533333333261</c:v>
                </c:pt>
                <c:pt idx="6138">
                  <c:v>1636.7999999999276</c:v>
                </c:pt>
                <c:pt idx="6139">
                  <c:v>1637.0666666665943</c:v>
                </c:pt>
                <c:pt idx="6140">
                  <c:v>1637.333333333261</c:v>
                </c:pt>
                <c:pt idx="6141">
                  <c:v>1637.5999999999276</c:v>
                </c:pt>
                <c:pt idx="6142">
                  <c:v>1637.8666666665943</c:v>
                </c:pt>
                <c:pt idx="6143">
                  <c:v>1638.1333333332609</c:v>
                </c:pt>
                <c:pt idx="6144">
                  <c:v>1638.3999999999276</c:v>
                </c:pt>
                <c:pt idx="6145">
                  <c:v>1638.6666666665942</c:v>
                </c:pt>
                <c:pt idx="6146">
                  <c:v>1638.9333333332609</c:v>
                </c:pt>
                <c:pt idx="6147">
                  <c:v>1639.1999999999275</c:v>
                </c:pt>
                <c:pt idx="6148">
                  <c:v>1639.4666666665942</c:v>
                </c:pt>
                <c:pt idx="6149">
                  <c:v>1639.7333333332608</c:v>
                </c:pt>
                <c:pt idx="6150">
                  <c:v>1639.9999999999275</c:v>
                </c:pt>
                <c:pt idx="6151">
                  <c:v>1640.2666666665941</c:v>
                </c:pt>
                <c:pt idx="6152">
                  <c:v>1640.5333333332608</c:v>
                </c:pt>
                <c:pt idx="6153">
                  <c:v>1640.7999999999274</c:v>
                </c:pt>
                <c:pt idx="6154">
                  <c:v>1641.0666666665941</c:v>
                </c:pt>
                <c:pt idx="6155">
                  <c:v>1641.3333333332607</c:v>
                </c:pt>
                <c:pt idx="6156">
                  <c:v>1641.5999999999274</c:v>
                </c:pt>
                <c:pt idx="6157">
                  <c:v>1641.866666666594</c:v>
                </c:pt>
                <c:pt idx="6158">
                  <c:v>1642.1333333332607</c:v>
                </c:pt>
                <c:pt idx="6159">
                  <c:v>1642.3999999999273</c:v>
                </c:pt>
                <c:pt idx="6160">
                  <c:v>1642.666666666594</c:v>
                </c:pt>
                <c:pt idx="6161">
                  <c:v>1642.9333333332606</c:v>
                </c:pt>
                <c:pt idx="6162">
                  <c:v>1643.1999999999273</c:v>
                </c:pt>
                <c:pt idx="6163">
                  <c:v>1643.4666666665939</c:v>
                </c:pt>
                <c:pt idx="6164">
                  <c:v>1643.7333333332606</c:v>
                </c:pt>
                <c:pt idx="6165">
                  <c:v>1643.9999999999272</c:v>
                </c:pt>
                <c:pt idx="6166">
                  <c:v>1644.2666666665939</c:v>
                </c:pt>
                <c:pt idx="6167">
                  <c:v>1644.5333333332605</c:v>
                </c:pt>
                <c:pt idx="6168">
                  <c:v>1644.7999999999272</c:v>
                </c:pt>
                <c:pt idx="6169">
                  <c:v>1645.0666666665938</c:v>
                </c:pt>
                <c:pt idx="6170">
                  <c:v>1645.3333333332605</c:v>
                </c:pt>
                <c:pt idx="6171">
                  <c:v>1645.5999999999271</c:v>
                </c:pt>
                <c:pt idx="6172">
                  <c:v>1645.8666666665938</c:v>
                </c:pt>
                <c:pt idx="6173">
                  <c:v>1646.1333333332605</c:v>
                </c:pt>
                <c:pt idx="6174">
                  <c:v>1646.3999999999271</c:v>
                </c:pt>
                <c:pt idx="6175">
                  <c:v>1646.6666666665938</c:v>
                </c:pt>
                <c:pt idx="6176">
                  <c:v>1646.9333333332604</c:v>
                </c:pt>
                <c:pt idx="6177">
                  <c:v>1647.1999999999271</c:v>
                </c:pt>
                <c:pt idx="6178">
                  <c:v>1647.4666666665937</c:v>
                </c:pt>
                <c:pt idx="6179">
                  <c:v>1647.7333333332604</c:v>
                </c:pt>
                <c:pt idx="6180">
                  <c:v>1647.999999999927</c:v>
                </c:pt>
                <c:pt idx="6181">
                  <c:v>1648.2666666665937</c:v>
                </c:pt>
                <c:pt idx="6182">
                  <c:v>1648.5333333332603</c:v>
                </c:pt>
                <c:pt idx="6183">
                  <c:v>1648.799999999927</c:v>
                </c:pt>
                <c:pt idx="6184">
                  <c:v>1649.0666666665936</c:v>
                </c:pt>
                <c:pt idx="6185">
                  <c:v>1649.3333333332603</c:v>
                </c:pt>
                <c:pt idx="6186">
                  <c:v>1649.5999999999269</c:v>
                </c:pt>
                <c:pt idx="6187">
                  <c:v>1649.8666666665936</c:v>
                </c:pt>
                <c:pt idx="6188">
                  <c:v>1650.1333333332602</c:v>
                </c:pt>
                <c:pt idx="6189">
                  <c:v>1650.3999999999269</c:v>
                </c:pt>
                <c:pt idx="6190">
                  <c:v>1650.6666666665935</c:v>
                </c:pt>
                <c:pt idx="6191">
                  <c:v>1650.9333333332602</c:v>
                </c:pt>
                <c:pt idx="6192">
                  <c:v>1651.1999999999268</c:v>
                </c:pt>
                <c:pt idx="6193">
                  <c:v>1651.4666666665935</c:v>
                </c:pt>
                <c:pt idx="6194">
                  <c:v>1651.7333333332601</c:v>
                </c:pt>
                <c:pt idx="6195">
                  <c:v>1651.9999999999268</c:v>
                </c:pt>
                <c:pt idx="6196">
                  <c:v>1652.2666666665934</c:v>
                </c:pt>
                <c:pt idx="6197">
                  <c:v>1652.5333333332601</c:v>
                </c:pt>
                <c:pt idx="6198">
                  <c:v>1652.7999999999267</c:v>
                </c:pt>
                <c:pt idx="6199">
                  <c:v>1653.0666666665934</c:v>
                </c:pt>
                <c:pt idx="6200">
                  <c:v>1653.33333333326</c:v>
                </c:pt>
                <c:pt idx="6201">
                  <c:v>1653.5999999999267</c:v>
                </c:pt>
                <c:pt idx="6202">
                  <c:v>1653.8666666665933</c:v>
                </c:pt>
                <c:pt idx="6203">
                  <c:v>1654.13333333326</c:v>
                </c:pt>
                <c:pt idx="6204">
                  <c:v>1654.3999999999266</c:v>
                </c:pt>
                <c:pt idx="6205">
                  <c:v>1654.6666666665933</c:v>
                </c:pt>
                <c:pt idx="6206">
                  <c:v>1654.93333333326</c:v>
                </c:pt>
                <c:pt idx="6207">
                  <c:v>1655.1999999999266</c:v>
                </c:pt>
                <c:pt idx="6208">
                  <c:v>1655.4666666665933</c:v>
                </c:pt>
                <c:pt idx="6209">
                  <c:v>1655.7333333332599</c:v>
                </c:pt>
                <c:pt idx="6210">
                  <c:v>1655.9999999999266</c:v>
                </c:pt>
                <c:pt idx="6211">
                  <c:v>1656.2666666665932</c:v>
                </c:pt>
                <c:pt idx="6212">
                  <c:v>1656.5333333332599</c:v>
                </c:pt>
                <c:pt idx="6213">
                  <c:v>1656.7999999999265</c:v>
                </c:pt>
                <c:pt idx="6214">
                  <c:v>1657.0666666665932</c:v>
                </c:pt>
                <c:pt idx="6215">
                  <c:v>1657.3333333332598</c:v>
                </c:pt>
                <c:pt idx="6216">
                  <c:v>1657.5999999999265</c:v>
                </c:pt>
                <c:pt idx="6217">
                  <c:v>1657.8666666665931</c:v>
                </c:pt>
                <c:pt idx="6218">
                  <c:v>1658.1333333332598</c:v>
                </c:pt>
                <c:pt idx="6219">
                  <c:v>1658.3999999999264</c:v>
                </c:pt>
                <c:pt idx="6220">
                  <c:v>1658.6666666665931</c:v>
                </c:pt>
                <c:pt idx="6221">
                  <c:v>1658.9333333332597</c:v>
                </c:pt>
                <c:pt idx="6222">
                  <c:v>1659.1999999999264</c:v>
                </c:pt>
                <c:pt idx="6223">
                  <c:v>1659.466666666593</c:v>
                </c:pt>
                <c:pt idx="6224">
                  <c:v>1659.7333333332597</c:v>
                </c:pt>
                <c:pt idx="6225">
                  <c:v>1659.9999999999263</c:v>
                </c:pt>
                <c:pt idx="6226">
                  <c:v>1660.266666666593</c:v>
                </c:pt>
                <c:pt idx="6227">
                  <c:v>1660.5333333332596</c:v>
                </c:pt>
                <c:pt idx="6228">
                  <c:v>1660.7999999999263</c:v>
                </c:pt>
                <c:pt idx="6229">
                  <c:v>1661.0666666665929</c:v>
                </c:pt>
                <c:pt idx="6230">
                  <c:v>1661.3333333332596</c:v>
                </c:pt>
                <c:pt idx="6231">
                  <c:v>1661.5999999999262</c:v>
                </c:pt>
                <c:pt idx="6232">
                  <c:v>1661.8666666665929</c:v>
                </c:pt>
                <c:pt idx="6233">
                  <c:v>1662.1333333332595</c:v>
                </c:pt>
                <c:pt idx="6234">
                  <c:v>1662.3999999999262</c:v>
                </c:pt>
                <c:pt idx="6235">
                  <c:v>1662.6666666665928</c:v>
                </c:pt>
                <c:pt idx="6236">
                  <c:v>1662.9333333332595</c:v>
                </c:pt>
                <c:pt idx="6237">
                  <c:v>1663.1999999999261</c:v>
                </c:pt>
                <c:pt idx="6238">
                  <c:v>1663.4666666665928</c:v>
                </c:pt>
                <c:pt idx="6239">
                  <c:v>1663.7333333332595</c:v>
                </c:pt>
                <c:pt idx="6240">
                  <c:v>1663.9999999999261</c:v>
                </c:pt>
                <c:pt idx="6241">
                  <c:v>1664.2666666665928</c:v>
                </c:pt>
                <c:pt idx="6242">
                  <c:v>1664.5333333332594</c:v>
                </c:pt>
                <c:pt idx="6243">
                  <c:v>1664.7999999999261</c:v>
                </c:pt>
                <c:pt idx="6244">
                  <c:v>1665.0666666665927</c:v>
                </c:pt>
                <c:pt idx="6245">
                  <c:v>1665.3333333332594</c:v>
                </c:pt>
                <c:pt idx="6246">
                  <c:v>1665.599999999926</c:v>
                </c:pt>
                <c:pt idx="6247">
                  <c:v>1665.8666666665927</c:v>
                </c:pt>
                <c:pt idx="6248">
                  <c:v>1666.1333333332593</c:v>
                </c:pt>
                <c:pt idx="6249">
                  <c:v>1666.399999999926</c:v>
                </c:pt>
                <c:pt idx="6250">
                  <c:v>1666.6666666665926</c:v>
                </c:pt>
                <c:pt idx="6251">
                  <c:v>1666.9333333332593</c:v>
                </c:pt>
                <c:pt idx="6252">
                  <c:v>1667.1999999999259</c:v>
                </c:pt>
                <c:pt idx="6253">
                  <c:v>1667.4666666665926</c:v>
                </c:pt>
                <c:pt idx="6254">
                  <c:v>1667.7333333332592</c:v>
                </c:pt>
                <c:pt idx="6255">
                  <c:v>1667.9999999999259</c:v>
                </c:pt>
                <c:pt idx="6256">
                  <c:v>1668.2666666665925</c:v>
                </c:pt>
                <c:pt idx="6257">
                  <c:v>1668.5333333332592</c:v>
                </c:pt>
                <c:pt idx="6258">
                  <c:v>1668.7999999999258</c:v>
                </c:pt>
                <c:pt idx="6259">
                  <c:v>1669.0666666665925</c:v>
                </c:pt>
                <c:pt idx="6260">
                  <c:v>1669.3333333332591</c:v>
                </c:pt>
                <c:pt idx="6261">
                  <c:v>1669.5999999999258</c:v>
                </c:pt>
                <c:pt idx="6262">
                  <c:v>1669.8666666665924</c:v>
                </c:pt>
                <c:pt idx="6263">
                  <c:v>1670.1333333332591</c:v>
                </c:pt>
                <c:pt idx="6264">
                  <c:v>1670.3999999999257</c:v>
                </c:pt>
                <c:pt idx="6265">
                  <c:v>1670.6666666665924</c:v>
                </c:pt>
                <c:pt idx="6266">
                  <c:v>1670.933333333259</c:v>
                </c:pt>
                <c:pt idx="6267">
                  <c:v>1671.1999999999257</c:v>
                </c:pt>
                <c:pt idx="6268">
                  <c:v>1671.4666666665923</c:v>
                </c:pt>
                <c:pt idx="6269">
                  <c:v>1671.733333333259</c:v>
                </c:pt>
                <c:pt idx="6270">
                  <c:v>1671.9999999999256</c:v>
                </c:pt>
                <c:pt idx="6271">
                  <c:v>1672.2666666665923</c:v>
                </c:pt>
                <c:pt idx="6272">
                  <c:v>1672.533333333259</c:v>
                </c:pt>
                <c:pt idx="6273">
                  <c:v>1672.7999999999256</c:v>
                </c:pt>
                <c:pt idx="6274">
                  <c:v>1673.0666666665923</c:v>
                </c:pt>
                <c:pt idx="6275">
                  <c:v>1673.3333333332589</c:v>
                </c:pt>
                <c:pt idx="6276">
                  <c:v>1673.5999999999256</c:v>
                </c:pt>
                <c:pt idx="6277">
                  <c:v>1673.8666666665922</c:v>
                </c:pt>
                <c:pt idx="6278">
                  <c:v>1674.1333333332589</c:v>
                </c:pt>
                <c:pt idx="6279">
                  <c:v>1674.3999999999255</c:v>
                </c:pt>
                <c:pt idx="6280">
                  <c:v>1674.6666666665922</c:v>
                </c:pt>
                <c:pt idx="6281">
                  <c:v>1674.9333333332588</c:v>
                </c:pt>
                <c:pt idx="6282">
                  <c:v>1675.1999999999255</c:v>
                </c:pt>
                <c:pt idx="6283">
                  <c:v>1675.4666666665921</c:v>
                </c:pt>
                <c:pt idx="6284">
                  <c:v>1675.7333333332588</c:v>
                </c:pt>
                <c:pt idx="6285">
                  <c:v>1675.9999999999254</c:v>
                </c:pt>
                <c:pt idx="6286">
                  <c:v>1676.2666666665921</c:v>
                </c:pt>
                <c:pt idx="6287">
                  <c:v>1676.5333333332587</c:v>
                </c:pt>
                <c:pt idx="6288">
                  <c:v>1676.7999999999254</c:v>
                </c:pt>
                <c:pt idx="6289">
                  <c:v>1677.066666666592</c:v>
                </c:pt>
                <c:pt idx="6290">
                  <c:v>1677.3333333332587</c:v>
                </c:pt>
                <c:pt idx="6291">
                  <c:v>1677.5999999999253</c:v>
                </c:pt>
                <c:pt idx="6292">
                  <c:v>1677.866666666592</c:v>
                </c:pt>
                <c:pt idx="6293">
                  <c:v>1678.1333333332586</c:v>
                </c:pt>
                <c:pt idx="6294">
                  <c:v>1678.3999999999253</c:v>
                </c:pt>
                <c:pt idx="6295">
                  <c:v>1678.6666666665919</c:v>
                </c:pt>
                <c:pt idx="6296">
                  <c:v>1678.9333333332586</c:v>
                </c:pt>
                <c:pt idx="6297">
                  <c:v>1679.1999999999252</c:v>
                </c:pt>
                <c:pt idx="6298">
                  <c:v>1679.4666666665919</c:v>
                </c:pt>
                <c:pt idx="6299">
                  <c:v>1679.7333333332585</c:v>
                </c:pt>
                <c:pt idx="6300">
                  <c:v>1679.9999999999252</c:v>
                </c:pt>
                <c:pt idx="6301">
                  <c:v>1680.2666666665918</c:v>
                </c:pt>
                <c:pt idx="6302">
                  <c:v>1680.5333333332585</c:v>
                </c:pt>
                <c:pt idx="6303">
                  <c:v>1680.7999999999251</c:v>
                </c:pt>
                <c:pt idx="6304">
                  <c:v>1681.0666666665918</c:v>
                </c:pt>
                <c:pt idx="6305">
                  <c:v>1681.3333333332585</c:v>
                </c:pt>
                <c:pt idx="6306">
                  <c:v>1681.5999999999251</c:v>
                </c:pt>
                <c:pt idx="6307">
                  <c:v>1681.8666666665918</c:v>
                </c:pt>
                <c:pt idx="6308">
                  <c:v>1682.1333333332584</c:v>
                </c:pt>
                <c:pt idx="6309">
                  <c:v>1682.3999999999251</c:v>
                </c:pt>
                <c:pt idx="6310">
                  <c:v>1682.6666666665917</c:v>
                </c:pt>
                <c:pt idx="6311">
                  <c:v>1682.9333333332584</c:v>
                </c:pt>
                <c:pt idx="6312">
                  <c:v>1683.199999999925</c:v>
                </c:pt>
                <c:pt idx="6313">
                  <c:v>1683.4666666665917</c:v>
                </c:pt>
                <c:pt idx="6314">
                  <c:v>1683.7333333332583</c:v>
                </c:pt>
                <c:pt idx="6315">
                  <c:v>1683.999999999925</c:v>
                </c:pt>
                <c:pt idx="6316">
                  <c:v>1684.2666666665916</c:v>
                </c:pt>
                <c:pt idx="6317">
                  <c:v>1684.5333333332583</c:v>
                </c:pt>
                <c:pt idx="6318">
                  <c:v>1684.7999999999249</c:v>
                </c:pt>
                <c:pt idx="6319">
                  <c:v>1685.0666666665916</c:v>
                </c:pt>
                <c:pt idx="6320">
                  <c:v>1685.3333333332582</c:v>
                </c:pt>
                <c:pt idx="6321">
                  <c:v>1685.5999999999249</c:v>
                </c:pt>
                <c:pt idx="6322">
                  <c:v>1685.8666666665915</c:v>
                </c:pt>
                <c:pt idx="6323">
                  <c:v>1686.1333333332582</c:v>
                </c:pt>
                <c:pt idx="6324">
                  <c:v>1686.3999999999248</c:v>
                </c:pt>
                <c:pt idx="6325">
                  <c:v>1686.6666666665915</c:v>
                </c:pt>
                <c:pt idx="6326">
                  <c:v>1686.9333333332581</c:v>
                </c:pt>
                <c:pt idx="6327">
                  <c:v>1687.1999999999248</c:v>
                </c:pt>
                <c:pt idx="6328">
                  <c:v>1687.4666666665914</c:v>
                </c:pt>
                <c:pt idx="6329">
                  <c:v>1687.7333333332581</c:v>
                </c:pt>
                <c:pt idx="6330">
                  <c:v>1687.9999999999247</c:v>
                </c:pt>
                <c:pt idx="6331">
                  <c:v>1688.2666666665914</c:v>
                </c:pt>
                <c:pt idx="6332">
                  <c:v>1688.533333333258</c:v>
                </c:pt>
                <c:pt idx="6333">
                  <c:v>1688.7999999999247</c:v>
                </c:pt>
                <c:pt idx="6334">
                  <c:v>1689.0666666665913</c:v>
                </c:pt>
                <c:pt idx="6335">
                  <c:v>1689.333333333258</c:v>
                </c:pt>
                <c:pt idx="6336">
                  <c:v>1689.5999999999246</c:v>
                </c:pt>
                <c:pt idx="6337">
                  <c:v>1689.8666666665913</c:v>
                </c:pt>
                <c:pt idx="6338">
                  <c:v>1690.133333333258</c:v>
                </c:pt>
                <c:pt idx="6339">
                  <c:v>1690.3999999999246</c:v>
                </c:pt>
                <c:pt idx="6340">
                  <c:v>1690.6666666665913</c:v>
                </c:pt>
                <c:pt idx="6341">
                  <c:v>1690.9333333332579</c:v>
                </c:pt>
                <c:pt idx="6342">
                  <c:v>1691.1999999999246</c:v>
                </c:pt>
                <c:pt idx="6343">
                  <c:v>1691.4666666665912</c:v>
                </c:pt>
                <c:pt idx="6344">
                  <c:v>1691.7333333332579</c:v>
                </c:pt>
                <c:pt idx="6345">
                  <c:v>1691.9999999999245</c:v>
                </c:pt>
                <c:pt idx="6346">
                  <c:v>1692.2666666665912</c:v>
                </c:pt>
                <c:pt idx="6347">
                  <c:v>1692.5333333332578</c:v>
                </c:pt>
                <c:pt idx="6348">
                  <c:v>1692.7999999999245</c:v>
                </c:pt>
                <c:pt idx="6349">
                  <c:v>1693.0666666665911</c:v>
                </c:pt>
                <c:pt idx="6350">
                  <c:v>1693.3333333332578</c:v>
                </c:pt>
                <c:pt idx="6351">
                  <c:v>1693.5999999999244</c:v>
                </c:pt>
                <c:pt idx="6352">
                  <c:v>1693.8666666665911</c:v>
                </c:pt>
                <c:pt idx="6353">
                  <c:v>1694.1333333332577</c:v>
                </c:pt>
                <c:pt idx="6354">
                  <c:v>1694.3999999999244</c:v>
                </c:pt>
                <c:pt idx="6355">
                  <c:v>1694.666666666591</c:v>
                </c:pt>
                <c:pt idx="6356">
                  <c:v>1694.9333333332577</c:v>
                </c:pt>
                <c:pt idx="6357">
                  <c:v>1695.1999999999243</c:v>
                </c:pt>
                <c:pt idx="6358">
                  <c:v>1695.466666666591</c:v>
                </c:pt>
                <c:pt idx="6359">
                  <c:v>1695.7333333332576</c:v>
                </c:pt>
                <c:pt idx="6360">
                  <c:v>1695.9999999999243</c:v>
                </c:pt>
                <c:pt idx="6361">
                  <c:v>1696.2666666665909</c:v>
                </c:pt>
                <c:pt idx="6362">
                  <c:v>1696.5333333332576</c:v>
                </c:pt>
                <c:pt idx="6363">
                  <c:v>1696.7999999999242</c:v>
                </c:pt>
                <c:pt idx="6364">
                  <c:v>1697.0666666665909</c:v>
                </c:pt>
                <c:pt idx="6365">
                  <c:v>1697.3333333332575</c:v>
                </c:pt>
                <c:pt idx="6366">
                  <c:v>1697.5999999999242</c:v>
                </c:pt>
                <c:pt idx="6367">
                  <c:v>1697.8666666665908</c:v>
                </c:pt>
                <c:pt idx="6368">
                  <c:v>1698.1333333332575</c:v>
                </c:pt>
                <c:pt idx="6369">
                  <c:v>1698.3999999999241</c:v>
                </c:pt>
                <c:pt idx="6370">
                  <c:v>1698.6666666665908</c:v>
                </c:pt>
                <c:pt idx="6371">
                  <c:v>1698.9333333332575</c:v>
                </c:pt>
                <c:pt idx="6372">
                  <c:v>1699.1999999999241</c:v>
                </c:pt>
                <c:pt idx="6373">
                  <c:v>1699.4666666665908</c:v>
                </c:pt>
                <c:pt idx="6374">
                  <c:v>1699.7333333332574</c:v>
                </c:pt>
                <c:pt idx="6375">
                  <c:v>1699.9999999999241</c:v>
                </c:pt>
                <c:pt idx="6376">
                  <c:v>1700.2666666665907</c:v>
                </c:pt>
                <c:pt idx="6377">
                  <c:v>1700.5333333332574</c:v>
                </c:pt>
                <c:pt idx="6378">
                  <c:v>1700.799999999924</c:v>
                </c:pt>
                <c:pt idx="6379">
                  <c:v>1701.0666666665907</c:v>
                </c:pt>
                <c:pt idx="6380">
                  <c:v>1701.3333333332573</c:v>
                </c:pt>
                <c:pt idx="6381">
                  <c:v>1701.599999999924</c:v>
                </c:pt>
                <c:pt idx="6382">
                  <c:v>1701.8666666665906</c:v>
                </c:pt>
                <c:pt idx="6383">
                  <c:v>1702.1333333332573</c:v>
                </c:pt>
                <c:pt idx="6384">
                  <c:v>1702.3999999999239</c:v>
                </c:pt>
                <c:pt idx="6385">
                  <c:v>1702.6666666665906</c:v>
                </c:pt>
                <c:pt idx="6386">
                  <c:v>1702.9333333332572</c:v>
                </c:pt>
                <c:pt idx="6387">
                  <c:v>1703.1999999999239</c:v>
                </c:pt>
                <c:pt idx="6388">
                  <c:v>1703.4666666665905</c:v>
                </c:pt>
                <c:pt idx="6389">
                  <c:v>1703.7333333332572</c:v>
                </c:pt>
                <c:pt idx="6390">
                  <c:v>1703.9999999999238</c:v>
                </c:pt>
                <c:pt idx="6391">
                  <c:v>1704.2666666665905</c:v>
                </c:pt>
                <c:pt idx="6392">
                  <c:v>1704.5333333332571</c:v>
                </c:pt>
                <c:pt idx="6393">
                  <c:v>1704.7999999999238</c:v>
                </c:pt>
                <c:pt idx="6394">
                  <c:v>1705.0666666665904</c:v>
                </c:pt>
                <c:pt idx="6395">
                  <c:v>1705.3333333332571</c:v>
                </c:pt>
                <c:pt idx="6396">
                  <c:v>1705.5999999999237</c:v>
                </c:pt>
                <c:pt idx="6397">
                  <c:v>1705.8666666665904</c:v>
                </c:pt>
                <c:pt idx="6398">
                  <c:v>1706.133333333257</c:v>
                </c:pt>
                <c:pt idx="6399">
                  <c:v>1706.3999999999237</c:v>
                </c:pt>
                <c:pt idx="6400">
                  <c:v>1706.6666666665903</c:v>
                </c:pt>
                <c:pt idx="6401">
                  <c:v>1706.933333333257</c:v>
                </c:pt>
                <c:pt idx="6402">
                  <c:v>1707.1999999999236</c:v>
                </c:pt>
                <c:pt idx="6403">
                  <c:v>1707.4666666665903</c:v>
                </c:pt>
                <c:pt idx="6404">
                  <c:v>1707.733333333257</c:v>
                </c:pt>
                <c:pt idx="6405">
                  <c:v>1707.9999999999236</c:v>
                </c:pt>
                <c:pt idx="6406">
                  <c:v>1708.2666666665903</c:v>
                </c:pt>
                <c:pt idx="6407">
                  <c:v>1708.5333333332569</c:v>
                </c:pt>
                <c:pt idx="6408">
                  <c:v>1708.7999999999236</c:v>
                </c:pt>
                <c:pt idx="6409">
                  <c:v>1709.0666666665902</c:v>
                </c:pt>
                <c:pt idx="6410">
                  <c:v>1709.3333333332569</c:v>
                </c:pt>
                <c:pt idx="6411">
                  <c:v>1709.5999999999235</c:v>
                </c:pt>
                <c:pt idx="6412">
                  <c:v>1709.8666666665902</c:v>
                </c:pt>
                <c:pt idx="6413">
                  <c:v>1710.1333333332568</c:v>
                </c:pt>
                <c:pt idx="6414">
                  <c:v>1710.3999999999235</c:v>
                </c:pt>
                <c:pt idx="6415">
                  <c:v>1710.6666666665901</c:v>
                </c:pt>
                <c:pt idx="6416">
                  <c:v>1710.9333333332568</c:v>
                </c:pt>
                <c:pt idx="6417">
                  <c:v>1711.1999999999234</c:v>
                </c:pt>
                <c:pt idx="6418">
                  <c:v>1711.4666666665901</c:v>
                </c:pt>
                <c:pt idx="6419">
                  <c:v>1711.7333333332567</c:v>
                </c:pt>
                <c:pt idx="6420">
                  <c:v>1711.9999999999234</c:v>
                </c:pt>
                <c:pt idx="6421">
                  <c:v>1712.26666666659</c:v>
                </c:pt>
                <c:pt idx="6422">
                  <c:v>1712.5333333332567</c:v>
                </c:pt>
                <c:pt idx="6423">
                  <c:v>1712.7999999999233</c:v>
                </c:pt>
                <c:pt idx="6424">
                  <c:v>1713.06666666659</c:v>
                </c:pt>
                <c:pt idx="6425">
                  <c:v>1713.3333333332566</c:v>
                </c:pt>
                <c:pt idx="6426">
                  <c:v>1713.5999999999233</c:v>
                </c:pt>
                <c:pt idx="6427">
                  <c:v>1713.8666666665899</c:v>
                </c:pt>
                <c:pt idx="6428">
                  <c:v>1714.1333333332566</c:v>
                </c:pt>
                <c:pt idx="6429">
                  <c:v>1714.3999999999232</c:v>
                </c:pt>
                <c:pt idx="6430">
                  <c:v>1714.6666666665899</c:v>
                </c:pt>
                <c:pt idx="6431">
                  <c:v>1714.9333333332565</c:v>
                </c:pt>
                <c:pt idx="6432">
                  <c:v>1715.1999999999232</c:v>
                </c:pt>
                <c:pt idx="6433">
                  <c:v>1715.4666666665898</c:v>
                </c:pt>
                <c:pt idx="6434">
                  <c:v>1715.7333333332565</c:v>
                </c:pt>
                <c:pt idx="6435">
                  <c:v>1715.9999999999231</c:v>
                </c:pt>
                <c:pt idx="6436">
                  <c:v>1716.2666666665898</c:v>
                </c:pt>
                <c:pt idx="6437">
                  <c:v>1716.5333333332565</c:v>
                </c:pt>
                <c:pt idx="6438">
                  <c:v>1716.7999999999231</c:v>
                </c:pt>
                <c:pt idx="6439">
                  <c:v>1717.0666666665898</c:v>
                </c:pt>
                <c:pt idx="6440">
                  <c:v>1717.3333333332564</c:v>
                </c:pt>
                <c:pt idx="6441">
                  <c:v>1717.5999999999231</c:v>
                </c:pt>
                <c:pt idx="6442">
                  <c:v>1717.8666666665897</c:v>
                </c:pt>
                <c:pt idx="6443">
                  <c:v>1718.1333333332564</c:v>
                </c:pt>
                <c:pt idx="6444">
                  <c:v>1718.399999999923</c:v>
                </c:pt>
                <c:pt idx="6445">
                  <c:v>1718.6666666665897</c:v>
                </c:pt>
                <c:pt idx="6446">
                  <c:v>1718.9333333332563</c:v>
                </c:pt>
                <c:pt idx="6447">
                  <c:v>1719.199999999923</c:v>
                </c:pt>
                <c:pt idx="6448">
                  <c:v>1719.4666666665896</c:v>
                </c:pt>
                <c:pt idx="6449">
                  <c:v>1719.7333333332563</c:v>
                </c:pt>
                <c:pt idx="6450">
                  <c:v>1719.9999999999229</c:v>
                </c:pt>
                <c:pt idx="6451">
                  <c:v>1720.2666666665896</c:v>
                </c:pt>
                <c:pt idx="6452">
                  <c:v>1720.5333333332562</c:v>
                </c:pt>
                <c:pt idx="6453">
                  <c:v>1720.7999999999229</c:v>
                </c:pt>
                <c:pt idx="6454">
                  <c:v>1721.0666666665895</c:v>
                </c:pt>
                <c:pt idx="6455">
                  <c:v>1721.3333333332562</c:v>
                </c:pt>
                <c:pt idx="6456">
                  <c:v>1721.5999999999228</c:v>
                </c:pt>
                <c:pt idx="6457">
                  <c:v>1721.8666666665895</c:v>
                </c:pt>
                <c:pt idx="6458">
                  <c:v>1722.1333333332561</c:v>
                </c:pt>
                <c:pt idx="6459">
                  <c:v>1722.3999999999228</c:v>
                </c:pt>
                <c:pt idx="6460">
                  <c:v>1722.6666666665894</c:v>
                </c:pt>
                <c:pt idx="6461">
                  <c:v>1722.9333333332561</c:v>
                </c:pt>
                <c:pt idx="6462">
                  <c:v>1723.1999999999227</c:v>
                </c:pt>
                <c:pt idx="6463">
                  <c:v>1723.4666666665894</c:v>
                </c:pt>
                <c:pt idx="6464">
                  <c:v>1723.733333333256</c:v>
                </c:pt>
                <c:pt idx="6465">
                  <c:v>1723.9999999999227</c:v>
                </c:pt>
                <c:pt idx="6466">
                  <c:v>1724.2666666665893</c:v>
                </c:pt>
                <c:pt idx="6467">
                  <c:v>1724.533333333256</c:v>
                </c:pt>
                <c:pt idx="6468">
                  <c:v>1724.7999999999226</c:v>
                </c:pt>
                <c:pt idx="6469">
                  <c:v>1725.0666666665893</c:v>
                </c:pt>
                <c:pt idx="6470">
                  <c:v>1725.333333333256</c:v>
                </c:pt>
                <c:pt idx="6471">
                  <c:v>1725.5999999999226</c:v>
                </c:pt>
                <c:pt idx="6472">
                  <c:v>1725.8666666665893</c:v>
                </c:pt>
                <c:pt idx="6473">
                  <c:v>1726.1333333332559</c:v>
                </c:pt>
                <c:pt idx="6474">
                  <c:v>1726.3999999999226</c:v>
                </c:pt>
                <c:pt idx="6475">
                  <c:v>1726.6666666665892</c:v>
                </c:pt>
                <c:pt idx="6476">
                  <c:v>1726.9333333332559</c:v>
                </c:pt>
                <c:pt idx="6477">
                  <c:v>1727.1999999999225</c:v>
                </c:pt>
                <c:pt idx="6478">
                  <c:v>1727.4666666665892</c:v>
                </c:pt>
                <c:pt idx="6479">
                  <c:v>1727.7333333332558</c:v>
                </c:pt>
                <c:pt idx="6480">
                  <c:v>1727.9999999999225</c:v>
                </c:pt>
                <c:pt idx="6481">
                  <c:v>1728.2666666665891</c:v>
                </c:pt>
                <c:pt idx="6482">
                  <c:v>1728.5333333332558</c:v>
                </c:pt>
                <c:pt idx="6483">
                  <c:v>1728.7999999999224</c:v>
                </c:pt>
                <c:pt idx="6484">
                  <c:v>1729.0666666665891</c:v>
                </c:pt>
                <c:pt idx="6485">
                  <c:v>1729.3333333332557</c:v>
                </c:pt>
                <c:pt idx="6486">
                  <c:v>1729.5999999999224</c:v>
                </c:pt>
                <c:pt idx="6487">
                  <c:v>1729.866666666589</c:v>
                </c:pt>
                <c:pt idx="6488">
                  <c:v>1730.1333333332557</c:v>
                </c:pt>
                <c:pt idx="6489">
                  <c:v>1730.3999999999223</c:v>
                </c:pt>
                <c:pt idx="6490">
                  <c:v>1730.666666666589</c:v>
                </c:pt>
                <c:pt idx="6491">
                  <c:v>1730.9333333332556</c:v>
                </c:pt>
                <c:pt idx="6492">
                  <c:v>1731.1999999999223</c:v>
                </c:pt>
                <c:pt idx="6493">
                  <c:v>1731.4666666665889</c:v>
                </c:pt>
                <c:pt idx="6494">
                  <c:v>1731.7333333332556</c:v>
                </c:pt>
                <c:pt idx="6495">
                  <c:v>1731.9999999999222</c:v>
                </c:pt>
                <c:pt idx="6496">
                  <c:v>1732.2666666665889</c:v>
                </c:pt>
                <c:pt idx="6497">
                  <c:v>1732.5333333332555</c:v>
                </c:pt>
                <c:pt idx="6498">
                  <c:v>1732.7999999999222</c:v>
                </c:pt>
                <c:pt idx="6499">
                  <c:v>1733.0666666665888</c:v>
                </c:pt>
                <c:pt idx="6500">
                  <c:v>1733.3333333332555</c:v>
                </c:pt>
                <c:pt idx="6501">
                  <c:v>1733.5999999999221</c:v>
                </c:pt>
                <c:pt idx="6502">
                  <c:v>1733.8666666665888</c:v>
                </c:pt>
                <c:pt idx="6503">
                  <c:v>1734.1333333332555</c:v>
                </c:pt>
                <c:pt idx="6504">
                  <c:v>1734.3999999999221</c:v>
                </c:pt>
                <c:pt idx="6505">
                  <c:v>1734.6666666665888</c:v>
                </c:pt>
                <c:pt idx="6506">
                  <c:v>1734.9333333332554</c:v>
                </c:pt>
                <c:pt idx="6507">
                  <c:v>1735.1999999999221</c:v>
                </c:pt>
                <c:pt idx="6508">
                  <c:v>1735.4666666665887</c:v>
                </c:pt>
                <c:pt idx="6509">
                  <c:v>1735.7333333332554</c:v>
                </c:pt>
                <c:pt idx="6510">
                  <c:v>1735.999999999922</c:v>
                </c:pt>
                <c:pt idx="6511">
                  <c:v>1736.2666666665887</c:v>
                </c:pt>
                <c:pt idx="6512">
                  <c:v>1736.5333333332553</c:v>
                </c:pt>
                <c:pt idx="6513">
                  <c:v>1736.799999999922</c:v>
                </c:pt>
                <c:pt idx="6514">
                  <c:v>1737.0666666665886</c:v>
                </c:pt>
                <c:pt idx="6515">
                  <c:v>1737.3333333332553</c:v>
                </c:pt>
                <c:pt idx="6516">
                  <c:v>1737.5999999999219</c:v>
                </c:pt>
                <c:pt idx="6517">
                  <c:v>1737.8666666665886</c:v>
                </c:pt>
                <c:pt idx="6518">
                  <c:v>1738.1333333332552</c:v>
                </c:pt>
                <c:pt idx="6519">
                  <c:v>1738.3999999999219</c:v>
                </c:pt>
                <c:pt idx="6520">
                  <c:v>1738.6666666665885</c:v>
                </c:pt>
                <c:pt idx="6521">
                  <c:v>1738.9333333332552</c:v>
                </c:pt>
                <c:pt idx="6522">
                  <c:v>1739.1999999999218</c:v>
                </c:pt>
                <c:pt idx="6523">
                  <c:v>1739.4666666665885</c:v>
                </c:pt>
                <c:pt idx="6524">
                  <c:v>1739.7333333332551</c:v>
                </c:pt>
                <c:pt idx="6525">
                  <c:v>1739.9999999999218</c:v>
                </c:pt>
                <c:pt idx="6526">
                  <c:v>1740.2666666665884</c:v>
                </c:pt>
                <c:pt idx="6527">
                  <c:v>1740.5333333332551</c:v>
                </c:pt>
                <c:pt idx="6528">
                  <c:v>1740.7999999999217</c:v>
                </c:pt>
                <c:pt idx="6529">
                  <c:v>1741.0666666665884</c:v>
                </c:pt>
                <c:pt idx="6530">
                  <c:v>1741.333333333255</c:v>
                </c:pt>
                <c:pt idx="6531">
                  <c:v>1741.5999999999217</c:v>
                </c:pt>
                <c:pt idx="6532">
                  <c:v>1741.8666666665883</c:v>
                </c:pt>
                <c:pt idx="6533">
                  <c:v>1742.133333333255</c:v>
                </c:pt>
                <c:pt idx="6534">
                  <c:v>1742.3999999999216</c:v>
                </c:pt>
                <c:pt idx="6535">
                  <c:v>1742.6666666665883</c:v>
                </c:pt>
                <c:pt idx="6536">
                  <c:v>1742.933333333255</c:v>
                </c:pt>
                <c:pt idx="6537">
                  <c:v>1743.1999999999216</c:v>
                </c:pt>
                <c:pt idx="6538">
                  <c:v>1743.4666666665883</c:v>
                </c:pt>
                <c:pt idx="6539">
                  <c:v>1743.7333333332549</c:v>
                </c:pt>
                <c:pt idx="6540">
                  <c:v>1743.9999999999216</c:v>
                </c:pt>
                <c:pt idx="6541">
                  <c:v>1744.2666666665882</c:v>
                </c:pt>
                <c:pt idx="6542">
                  <c:v>1744.5333333332549</c:v>
                </c:pt>
                <c:pt idx="6543">
                  <c:v>1744.7999999999215</c:v>
                </c:pt>
                <c:pt idx="6544">
                  <c:v>1745.0666666665882</c:v>
                </c:pt>
                <c:pt idx="6545">
                  <c:v>1745.3333333332548</c:v>
                </c:pt>
                <c:pt idx="6546">
                  <c:v>1745.5999999999215</c:v>
                </c:pt>
                <c:pt idx="6547">
                  <c:v>1745.8666666665881</c:v>
                </c:pt>
                <c:pt idx="6548">
                  <c:v>1746.1333333332548</c:v>
                </c:pt>
                <c:pt idx="6549">
                  <c:v>1746.3999999999214</c:v>
                </c:pt>
                <c:pt idx="6550">
                  <c:v>1746.6666666665881</c:v>
                </c:pt>
                <c:pt idx="6551">
                  <c:v>1746.9333333332547</c:v>
                </c:pt>
                <c:pt idx="6552">
                  <c:v>1747.1999999999214</c:v>
                </c:pt>
                <c:pt idx="6553">
                  <c:v>1747.466666666588</c:v>
                </c:pt>
                <c:pt idx="6554">
                  <c:v>1747.7333333332547</c:v>
                </c:pt>
                <c:pt idx="6555">
                  <c:v>1747.9999999999213</c:v>
                </c:pt>
                <c:pt idx="6556">
                  <c:v>1748.266666666588</c:v>
                </c:pt>
                <c:pt idx="6557">
                  <c:v>1748.5333333332546</c:v>
                </c:pt>
                <c:pt idx="6558">
                  <c:v>1748.7999999999213</c:v>
                </c:pt>
                <c:pt idx="6559">
                  <c:v>1749.0666666665879</c:v>
                </c:pt>
                <c:pt idx="6560">
                  <c:v>1749.3333333332546</c:v>
                </c:pt>
                <c:pt idx="6561">
                  <c:v>1749.5999999999212</c:v>
                </c:pt>
                <c:pt idx="6562">
                  <c:v>1749.8666666665879</c:v>
                </c:pt>
                <c:pt idx="6563">
                  <c:v>1750.1333333332545</c:v>
                </c:pt>
                <c:pt idx="6564">
                  <c:v>1750.3999999999212</c:v>
                </c:pt>
                <c:pt idx="6565">
                  <c:v>1750.6666666665878</c:v>
                </c:pt>
                <c:pt idx="6566">
                  <c:v>1750.9333333332545</c:v>
                </c:pt>
                <c:pt idx="6567">
                  <c:v>1751.1999999999211</c:v>
                </c:pt>
                <c:pt idx="6568">
                  <c:v>1751.4666666665878</c:v>
                </c:pt>
                <c:pt idx="6569">
                  <c:v>1751.7333333332544</c:v>
                </c:pt>
                <c:pt idx="6570">
                  <c:v>1751.9999999999211</c:v>
                </c:pt>
                <c:pt idx="6571">
                  <c:v>1752.2666666665878</c:v>
                </c:pt>
                <c:pt idx="6572">
                  <c:v>1752.5333333332544</c:v>
                </c:pt>
                <c:pt idx="6573">
                  <c:v>1752.7999999999211</c:v>
                </c:pt>
                <c:pt idx="6574">
                  <c:v>1753.0666666665877</c:v>
                </c:pt>
                <c:pt idx="6575">
                  <c:v>1753.3333333332544</c:v>
                </c:pt>
                <c:pt idx="6576">
                  <c:v>1753.599999999921</c:v>
                </c:pt>
                <c:pt idx="6577">
                  <c:v>1753.8666666665877</c:v>
                </c:pt>
                <c:pt idx="6578">
                  <c:v>1754.1333333332543</c:v>
                </c:pt>
                <c:pt idx="6579">
                  <c:v>1754.399999999921</c:v>
                </c:pt>
                <c:pt idx="6580">
                  <c:v>1754.6666666665876</c:v>
                </c:pt>
                <c:pt idx="6581">
                  <c:v>1754.9333333332543</c:v>
                </c:pt>
                <c:pt idx="6582">
                  <c:v>1755.1999999999209</c:v>
                </c:pt>
                <c:pt idx="6583">
                  <c:v>1755.4666666665876</c:v>
                </c:pt>
                <c:pt idx="6584">
                  <c:v>1755.7333333332542</c:v>
                </c:pt>
                <c:pt idx="6585">
                  <c:v>1755.9999999999209</c:v>
                </c:pt>
                <c:pt idx="6586">
                  <c:v>1756.2666666665875</c:v>
                </c:pt>
                <c:pt idx="6587">
                  <c:v>1756.5333333332542</c:v>
                </c:pt>
                <c:pt idx="6588">
                  <c:v>1756.7999999999208</c:v>
                </c:pt>
                <c:pt idx="6589">
                  <c:v>1757.0666666665875</c:v>
                </c:pt>
                <c:pt idx="6590">
                  <c:v>1757.3333333332541</c:v>
                </c:pt>
                <c:pt idx="6591">
                  <c:v>1757.5999999999208</c:v>
                </c:pt>
                <c:pt idx="6592">
                  <c:v>1757.8666666665874</c:v>
                </c:pt>
                <c:pt idx="6593">
                  <c:v>1758.1333333332541</c:v>
                </c:pt>
                <c:pt idx="6594">
                  <c:v>1758.3999999999207</c:v>
                </c:pt>
                <c:pt idx="6595">
                  <c:v>1758.6666666665874</c:v>
                </c:pt>
                <c:pt idx="6596">
                  <c:v>1758.933333333254</c:v>
                </c:pt>
                <c:pt idx="6597">
                  <c:v>1759.1999999999207</c:v>
                </c:pt>
                <c:pt idx="6598">
                  <c:v>1759.4666666665873</c:v>
                </c:pt>
                <c:pt idx="6599">
                  <c:v>1759.733333333254</c:v>
                </c:pt>
                <c:pt idx="6600">
                  <c:v>1759.9999999999206</c:v>
                </c:pt>
                <c:pt idx="6601">
                  <c:v>1760.2666666665873</c:v>
                </c:pt>
                <c:pt idx="6602">
                  <c:v>1760.5333333332539</c:v>
                </c:pt>
                <c:pt idx="6603">
                  <c:v>1760.7999999999206</c:v>
                </c:pt>
                <c:pt idx="6604">
                  <c:v>1761.0666666665873</c:v>
                </c:pt>
                <c:pt idx="6605">
                  <c:v>1761.3333333332539</c:v>
                </c:pt>
                <c:pt idx="6606">
                  <c:v>1761.5999999999206</c:v>
                </c:pt>
                <c:pt idx="6607">
                  <c:v>1761.8666666665872</c:v>
                </c:pt>
                <c:pt idx="6608">
                  <c:v>1762.1333333332539</c:v>
                </c:pt>
                <c:pt idx="6609">
                  <c:v>1762.3999999999205</c:v>
                </c:pt>
                <c:pt idx="6610">
                  <c:v>1762.6666666665872</c:v>
                </c:pt>
                <c:pt idx="6611">
                  <c:v>1762.9333333332538</c:v>
                </c:pt>
                <c:pt idx="6612">
                  <c:v>1763.1999999999205</c:v>
                </c:pt>
                <c:pt idx="6613">
                  <c:v>1763.4666666665871</c:v>
                </c:pt>
                <c:pt idx="6614">
                  <c:v>1763.7333333332538</c:v>
                </c:pt>
                <c:pt idx="6615">
                  <c:v>1763.9999999999204</c:v>
                </c:pt>
                <c:pt idx="6616">
                  <c:v>1764.2666666665871</c:v>
                </c:pt>
                <c:pt idx="6617">
                  <c:v>1764.5333333332537</c:v>
                </c:pt>
                <c:pt idx="6618">
                  <c:v>1764.7999999999204</c:v>
                </c:pt>
                <c:pt idx="6619">
                  <c:v>1765.066666666587</c:v>
                </c:pt>
                <c:pt idx="6620">
                  <c:v>1765.3333333332537</c:v>
                </c:pt>
                <c:pt idx="6621">
                  <c:v>1765.5999999999203</c:v>
                </c:pt>
                <c:pt idx="6622">
                  <c:v>1765.866666666587</c:v>
                </c:pt>
                <c:pt idx="6623">
                  <c:v>1766.1333333332536</c:v>
                </c:pt>
                <c:pt idx="6624">
                  <c:v>1766.3999999999203</c:v>
                </c:pt>
                <c:pt idx="6625">
                  <c:v>1766.6666666665869</c:v>
                </c:pt>
                <c:pt idx="6626">
                  <c:v>1766.9333333332536</c:v>
                </c:pt>
                <c:pt idx="6627">
                  <c:v>1767.1999999999202</c:v>
                </c:pt>
                <c:pt idx="6628">
                  <c:v>1767.4666666665869</c:v>
                </c:pt>
                <c:pt idx="6629">
                  <c:v>1767.7333333332535</c:v>
                </c:pt>
                <c:pt idx="6630">
                  <c:v>1767.9999999999202</c:v>
                </c:pt>
                <c:pt idx="6631">
                  <c:v>1768.2666666665868</c:v>
                </c:pt>
                <c:pt idx="6632">
                  <c:v>1768.5333333332535</c:v>
                </c:pt>
                <c:pt idx="6633">
                  <c:v>1768.7999999999201</c:v>
                </c:pt>
                <c:pt idx="6634">
                  <c:v>1769.0666666665868</c:v>
                </c:pt>
                <c:pt idx="6635">
                  <c:v>1769.3333333332534</c:v>
                </c:pt>
                <c:pt idx="6636">
                  <c:v>1769.5999999999201</c:v>
                </c:pt>
                <c:pt idx="6637">
                  <c:v>1769.8666666665868</c:v>
                </c:pt>
                <c:pt idx="6638">
                  <c:v>1770.1333333332534</c:v>
                </c:pt>
                <c:pt idx="6639">
                  <c:v>1770.3999999999201</c:v>
                </c:pt>
                <c:pt idx="6640">
                  <c:v>1770.6666666665867</c:v>
                </c:pt>
                <c:pt idx="6641">
                  <c:v>1770.9333333332534</c:v>
                </c:pt>
                <c:pt idx="6642">
                  <c:v>1771.19999999992</c:v>
                </c:pt>
                <c:pt idx="6643">
                  <c:v>1771.4666666665867</c:v>
                </c:pt>
                <c:pt idx="6644">
                  <c:v>1771.7333333332533</c:v>
                </c:pt>
                <c:pt idx="6645">
                  <c:v>1771.99999999992</c:v>
                </c:pt>
                <c:pt idx="6646">
                  <c:v>1772.2666666665866</c:v>
                </c:pt>
                <c:pt idx="6647">
                  <c:v>1772.5333333332533</c:v>
                </c:pt>
                <c:pt idx="6648">
                  <c:v>1772.7999999999199</c:v>
                </c:pt>
                <c:pt idx="6649">
                  <c:v>1773.0666666665866</c:v>
                </c:pt>
                <c:pt idx="6650">
                  <c:v>1773.3333333332532</c:v>
                </c:pt>
                <c:pt idx="6651">
                  <c:v>1773.5999999999199</c:v>
                </c:pt>
                <c:pt idx="6652">
                  <c:v>1773.8666666665865</c:v>
                </c:pt>
                <c:pt idx="6653">
                  <c:v>1774.1333333332532</c:v>
                </c:pt>
                <c:pt idx="6654">
                  <c:v>1774.3999999999198</c:v>
                </c:pt>
                <c:pt idx="6655">
                  <c:v>1774.6666666665865</c:v>
                </c:pt>
                <c:pt idx="6656">
                  <c:v>1774.9333333332531</c:v>
                </c:pt>
                <c:pt idx="6657">
                  <c:v>1775.1999999999198</c:v>
                </c:pt>
                <c:pt idx="6658">
                  <c:v>1775.4666666665864</c:v>
                </c:pt>
                <c:pt idx="6659">
                  <c:v>1775.7333333332531</c:v>
                </c:pt>
                <c:pt idx="6660">
                  <c:v>1775.9999999999197</c:v>
                </c:pt>
                <c:pt idx="6661">
                  <c:v>1776.2666666665864</c:v>
                </c:pt>
                <c:pt idx="6662">
                  <c:v>1776.533333333253</c:v>
                </c:pt>
                <c:pt idx="6663">
                  <c:v>1776.7999999999197</c:v>
                </c:pt>
                <c:pt idx="6664">
                  <c:v>1777.0666666665863</c:v>
                </c:pt>
                <c:pt idx="6665">
                  <c:v>1777.333333333253</c:v>
                </c:pt>
                <c:pt idx="6666">
                  <c:v>1777.5999999999196</c:v>
                </c:pt>
                <c:pt idx="6667">
                  <c:v>1777.8666666665863</c:v>
                </c:pt>
                <c:pt idx="6668">
                  <c:v>1778.1333333332529</c:v>
                </c:pt>
                <c:pt idx="6669">
                  <c:v>1778.3999999999196</c:v>
                </c:pt>
                <c:pt idx="6670">
                  <c:v>1778.6666666665863</c:v>
                </c:pt>
                <c:pt idx="6671">
                  <c:v>1778.9333333332529</c:v>
                </c:pt>
                <c:pt idx="6672">
                  <c:v>1779.1999999999196</c:v>
                </c:pt>
                <c:pt idx="6673">
                  <c:v>1779.4666666665862</c:v>
                </c:pt>
                <c:pt idx="6674">
                  <c:v>1779.7333333332529</c:v>
                </c:pt>
                <c:pt idx="6675">
                  <c:v>1779.9999999999195</c:v>
                </c:pt>
                <c:pt idx="6676">
                  <c:v>1780.2666666665862</c:v>
                </c:pt>
                <c:pt idx="6677">
                  <c:v>1780.5333333332528</c:v>
                </c:pt>
                <c:pt idx="6678">
                  <c:v>1780.7999999999195</c:v>
                </c:pt>
                <c:pt idx="6679">
                  <c:v>1781.0666666665861</c:v>
                </c:pt>
                <c:pt idx="6680">
                  <c:v>1781.3333333332528</c:v>
                </c:pt>
                <c:pt idx="6681">
                  <c:v>1781.5999999999194</c:v>
                </c:pt>
                <c:pt idx="6682">
                  <c:v>1781.8666666665861</c:v>
                </c:pt>
                <c:pt idx="6683">
                  <c:v>1782.1333333332527</c:v>
                </c:pt>
                <c:pt idx="6684">
                  <c:v>1782.3999999999194</c:v>
                </c:pt>
                <c:pt idx="6685">
                  <c:v>1782.666666666586</c:v>
                </c:pt>
                <c:pt idx="6686">
                  <c:v>1782.9333333332527</c:v>
                </c:pt>
                <c:pt idx="6687">
                  <c:v>1783.1999999999193</c:v>
                </c:pt>
                <c:pt idx="6688">
                  <c:v>1783.466666666586</c:v>
                </c:pt>
                <c:pt idx="6689">
                  <c:v>1783.7333333332526</c:v>
                </c:pt>
                <c:pt idx="6690">
                  <c:v>1783.9999999999193</c:v>
                </c:pt>
                <c:pt idx="6691">
                  <c:v>1784.2666666665859</c:v>
                </c:pt>
                <c:pt idx="6692">
                  <c:v>1784.5333333332526</c:v>
                </c:pt>
                <c:pt idx="6693">
                  <c:v>1784.7999999999192</c:v>
                </c:pt>
                <c:pt idx="6694">
                  <c:v>1785.0666666665859</c:v>
                </c:pt>
                <c:pt idx="6695">
                  <c:v>1785.3333333332525</c:v>
                </c:pt>
                <c:pt idx="6696">
                  <c:v>1785.5999999999192</c:v>
                </c:pt>
                <c:pt idx="6697">
                  <c:v>1785.8666666665858</c:v>
                </c:pt>
                <c:pt idx="6698">
                  <c:v>1786.1333333332525</c:v>
                </c:pt>
                <c:pt idx="6699">
                  <c:v>1786.3999999999191</c:v>
                </c:pt>
                <c:pt idx="6700">
                  <c:v>1786.6666666665858</c:v>
                </c:pt>
                <c:pt idx="6701">
                  <c:v>1786.9333333332524</c:v>
                </c:pt>
                <c:pt idx="6702">
                  <c:v>1787.1999999999191</c:v>
                </c:pt>
                <c:pt idx="6703">
                  <c:v>1787.4666666665858</c:v>
                </c:pt>
                <c:pt idx="6704">
                  <c:v>1787.7333333332524</c:v>
                </c:pt>
                <c:pt idx="6705">
                  <c:v>1787.9999999999191</c:v>
                </c:pt>
                <c:pt idx="6706">
                  <c:v>1788.2666666665857</c:v>
                </c:pt>
                <c:pt idx="6707">
                  <c:v>1788.5333333332524</c:v>
                </c:pt>
                <c:pt idx="6708">
                  <c:v>1788.799999999919</c:v>
                </c:pt>
                <c:pt idx="6709">
                  <c:v>1789.0666666665857</c:v>
                </c:pt>
                <c:pt idx="6710">
                  <c:v>1789.3333333332523</c:v>
                </c:pt>
                <c:pt idx="6711">
                  <c:v>1789.599999999919</c:v>
                </c:pt>
                <c:pt idx="6712">
                  <c:v>1789.8666666665856</c:v>
                </c:pt>
                <c:pt idx="6713">
                  <c:v>1790.1333333332523</c:v>
                </c:pt>
                <c:pt idx="6714">
                  <c:v>1790.3999999999189</c:v>
                </c:pt>
                <c:pt idx="6715">
                  <c:v>1790.6666666665856</c:v>
                </c:pt>
                <c:pt idx="6716">
                  <c:v>1790.9333333332522</c:v>
                </c:pt>
                <c:pt idx="6717">
                  <c:v>1791.1999999999189</c:v>
                </c:pt>
                <c:pt idx="6718">
                  <c:v>1791.4666666665855</c:v>
                </c:pt>
                <c:pt idx="6719">
                  <c:v>1791.7333333332522</c:v>
                </c:pt>
                <c:pt idx="6720">
                  <c:v>1791.9999999999188</c:v>
                </c:pt>
                <c:pt idx="6721">
                  <c:v>1792.2666666665855</c:v>
                </c:pt>
                <c:pt idx="6722">
                  <c:v>1792.5333333332521</c:v>
                </c:pt>
                <c:pt idx="6723">
                  <c:v>1792.7999999999188</c:v>
                </c:pt>
                <c:pt idx="6724">
                  <c:v>1793.0666666665854</c:v>
                </c:pt>
                <c:pt idx="6725">
                  <c:v>1793.3333333332521</c:v>
                </c:pt>
                <c:pt idx="6726">
                  <c:v>1793.5999999999187</c:v>
                </c:pt>
                <c:pt idx="6727">
                  <c:v>1793.8666666665854</c:v>
                </c:pt>
                <c:pt idx="6728">
                  <c:v>1794.133333333252</c:v>
                </c:pt>
                <c:pt idx="6729">
                  <c:v>1794.3999999999187</c:v>
                </c:pt>
                <c:pt idx="6730">
                  <c:v>1794.6666666665853</c:v>
                </c:pt>
                <c:pt idx="6731">
                  <c:v>1794.933333333252</c:v>
                </c:pt>
                <c:pt idx="6732">
                  <c:v>1795.1999999999186</c:v>
                </c:pt>
                <c:pt idx="6733">
                  <c:v>1795.4666666665853</c:v>
                </c:pt>
                <c:pt idx="6734">
                  <c:v>1795.7333333332519</c:v>
                </c:pt>
                <c:pt idx="6735">
                  <c:v>1795.9999999999186</c:v>
                </c:pt>
                <c:pt idx="6736">
                  <c:v>1796.2666666665853</c:v>
                </c:pt>
                <c:pt idx="6737">
                  <c:v>1796.5333333332519</c:v>
                </c:pt>
                <c:pt idx="6738">
                  <c:v>1796.7999999999186</c:v>
                </c:pt>
                <c:pt idx="6739">
                  <c:v>1797.0666666665852</c:v>
                </c:pt>
                <c:pt idx="6740">
                  <c:v>1797.3333333332519</c:v>
                </c:pt>
                <c:pt idx="6741">
                  <c:v>1797.5999999999185</c:v>
                </c:pt>
                <c:pt idx="6742">
                  <c:v>1797.8666666665852</c:v>
                </c:pt>
                <c:pt idx="6743">
                  <c:v>1798.1333333332518</c:v>
                </c:pt>
                <c:pt idx="6744">
                  <c:v>1798.3999999999185</c:v>
                </c:pt>
                <c:pt idx="6745">
                  <c:v>1798.6666666665851</c:v>
                </c:pt>
                <c:pt idx="6746">
                  <c:v>1798.9333333332518</c:v>
                </c:pt>
                <c:pt idx="6747">
                  <c:v>1799.1999999999184</c:v>
                </c:pt>
                <c:pt idx="6748">
                  <c:v>1799.4666666665851</c:v>
                </c:pt>
                <c:pt idx="6749">
                  <c:v>1799.7333333332517</c:v>
                </c:pt>
                <c:pt idx="6750">
                  <c:v>1799.9999999999184</c:v>
                </c:pt>
                <c:pt idx="6751">
                  <c:v>1800.266666666585</c:v>
                </c:pt>
                <c:pt idx="6752">
                  <c:v>1800.5333333332517</c:v>
                </c:pt>
                <c:pt idx="6753">
                  <c:v>1800.7999999999183</c:v>
                </c:pt>
                <c:pt idx="6754">
                  <c:v>1801.066666666585</c:v>
                </c:pt>
                <c:pt idx="6755">
                  <c:v>1801.3333333332516</c:v>
                </c:pt>
                <c:pt idx="6756">
                  <c:v>1801.5999999999183</c:v>
                </c:pt>
                <c:pt idx="6757">
                  <c:v>1801.8666666665849</c:v>
                </c:pt>
                <c:pt idx="6758">
                  <c:v>1802.1333333332516</c:v>
                </c:pt>
                <c:pt idx="6759">
                  <c:v>1802.3999999999182</c:v>
                </c:pt>
                <c:pt idx="6760">
                  <c:v>1802.6666666665849</c:v>
                </c:pt>
                <c:pt idx="6761">
                  <c:v>1802.9333333332515</c:v>
                </c:pt>
                <c:pt idx="6762">
                  <c:v>1803.1999999999182</c:v>
                </c:pt>
                <c:pt idx="6763">
                  <c:v>1803.4666666665848</c:v>
                </c:pt>
                <c:pt idx="6764">
                  <c:v>1803.7333333332515</c:v>
                </c:pt>
                <c:pt idx="6765">
                  <c:v>1803.9999999999181</c:v>
                </c:pt>
                <c:pt idx="6766">
                  <c:v>1804.2666666665848</c:v>
                </c:pt>
                <c:pt idx="6767">
                  <c:v>1804.5333333332514</c:v>
                </c:pt>
                <c:pt idx="6768">
                  <c:v>1804.7999999999181</c:v>
                </c:pt>
                <c:pt idx="6769">
                  <c:v>1805.0666666665848</c:v>
                </c:pt>
                <c:pt idx="6770">
                  <c:v>1805.3333333332514</c:v>
                </c:pt>
                <c:pt idx="6771">
                  <c:v>1805.5999999999181</c:v>
                </c:pt>
                <c:pt idx="6772">
                  <c:v>1805.8666666665847</c:v>
                </c:pt>
                <c:pt idx="6773">
                  <c:v>1806.1333333332514</c:v>
                </c:pt>
                <c:pt idx="6774">
                  <c:v>1806.399999999918</c:v>
                </c:pt>
                <c:pt idx="6775">
                  <c:v>1806.6666666665847</c:v>
                </c:pt>
                <c:pt idx="6776">
                  <c:v>1806.9333333332513</c:v>
                </c:pt>
                <c:pt idx="6777">
                  <c:v>1807.199999999918</c:v>
                </c:pt>
                <c:pt idx="6778">
                  <c:v>1807.4666666665846</c:v>
                </c:pt>
                <c:pt idx="6779">
                  <c:v>1807.7333333332513</c:v>
                </c:pt>
                <c:pt idx="6780">
                  <c:v>1807.9999999999179</c:v>
                </c:pt>
                <c:pt idx="6781">
                  <c:v>1808.2666666665846</c:v>
                </c:pt>
                <c:pt idx="6782">
                  <c:v>1808.5333333332512</c:v>
                </c:pt>
                <c:pt idx="6783">
                  <c:v>1808.7999999999179</c:v>
                </c:pt>
                <c:pt idx="6784">
                  <c:v>1809.0666666665845</c:v>
                </c:pt>
                <c:pt idx="6785">
                  <c:v>1809.3333333332512</c:v>
                </c:pt>
                <c:pt idx="6786">
                  <c:v>1809.5999999999178</c:v>
                </c:pt>
                <c:pt idx="6787">
                  <c:v>1809.8666666665845</c:v>
                </c:pt>
                <c:pt idx="6788">
                  <c:v>1810.1333333332511</c:v>
                </c:pt>
                <c:pt idx="6789">
                  <c:v>1810.3999999999178</c:v>
                </c:pt>
                <c:pt idx="6790">
                  <c:v>1810.6666666665844</c:v>
                </c:pt>
                <c:pt idx="6791">
                  <c:v>1810.9333333332511</c:v>
                </c:pt>
                <c:pt idx="6792">
                  <c:v>1811.1999999999177</c:v>
                </c:pt>
                <c:pt idx="6793">
                  <c:v>1811.4666666665844</c:v>
                </c:pt>
                <c:pt idx="6794">
                  <c:v>1811.733333333251</c:v>
                </c:pt>
                <c:pt idx="6795">
                  <c:v>1811.9999999999177</c:v>
                </c:pt>
                <c:pt idx="6796">
                  <c:v>1812.2666666665843</c:v>
                </c:pt>
                <c:pt idx="6797">
                  <c:v>1812.533333333251</c:v>
                </c:pt>
                <c:pt idx="6798">
                  <c:v>1812.7999999999176</c:v>
                </c:pt>
                <c:pt idx="6799">
                  <c:v>1813.0666666665843</c:v>
                </c:pt>
                <c:pt idx="6800">
                  <c:v>1813.3333333332509</c:v>
                </c:pt>
                <c:pt idx="6801">
                  <c:v>1813.5999999999176</c:v>
                </c:pt>
                <c:pt idx="6802">
                  <c:v>1813.8666666665843</c:v>
                </c:pt>
                <c:pt idx="6803">
                  <c:v>1814.1333333332509</c:v>
                </c:pt>
                <c:pt idx="6804">
                  <c:v>1814.3999999999176</c:v>
                </c:pt>
                <c:pt idx="6805">
                  <c:v>1814.6666666665842</c:v>
                </c:pt>
                <c:pt idx="6806">
                  <c:v>1814.9333333332509</c:v>
                </c:pt>
                <c:pt idx="6807">
                  <c:v>1815.1999999999175</c:v>
                </c:pt>
                <c:pt idx="6808">
                  <c:v>1815.4666666665842</c:v>
                </c:pt>
                <c:pt idx="6809">
                  <c:v>1815.7333333332508</c:v>
                </c:pt>
                <c:pt idx="6810">
                  <c:v>1815.9999999999175</c:v>
                </c:pt>
                <c:pt idx="6811">
                  <c:v>1816.2666666665841</c:v>
                </c:pt>
                <c:pt idx="6812">
                  <c:v>1816.5333333332508</c:v>
                </c:pt>
                <c:pt idx="6813">
                  <c:v>1816.7999999999174</c:v>
                </c:pt>
                <c:pt idx="6814">
                  <c:v>1817.0666666665841</c:v>
                </c:pt>
                <c:pt idx="6815">
                  <c:v>1817.3333333332507</c:v>
                </c:pt>
                <c:pt idx="6816">
                  <c:v>1817.5999999999174</c:v>
                </c:pt>
                <c:pt idx="6817">
                  <c:v>1817.866666666584</c:v>
                </c:pt>
                <c:pt idx="6818">
                  <c:v>1818.1333333332507</c:v>
                </c:pt>
                <c:pt idx="6819">
                  <c:v>1818.3999999999173</c:v>
                </c:pt>
                <c:pt idx="6820">
                  <c:v>1818.666666666584</c:v>
                </c:pt>
                <c:pt idx="6821">
                  <c:v>1818.9333333332506</c:v>
                </c:pt>
                <c:pt idx="6822">
                  <c:v>1819.1999999999173</c:v>
                </c:pt>
                <c:pt idx="6823">
                  <c:v>1819.4666666665839</c:v>
                </c:pt>
                <c:pt idx="6824">
                  <c:v>1819.7333333332506</c:v>
                </c:pt>
                <c:pt idx="6825">
                  <c:v>1819.9999999999172</c:v>
                </c:pt>
                <c:pt idx="6826">
                  <c:v>1820.2666666665839</c:v>
                </c:pt>
                <c:pt idx="6827">
                  <c:v>1820.5333333332505</c:v>
                </c:pt>
                <c:pt idx="6828">
                  <c:v>1820.7999999999172</c:v>
                </c:pt>
                <c:pt idx="6829">
                  <c:v>1821.0666666665838</c:v>
                </c:pt>
                <c:pt idx="6830">
                  <c:v>1821.3333333332505</c:v>
                </c:pt>
                <c:pt idx="6831">
                  <c:v>1821.5999999999171</c:v>
                </c:pt>
                <c:pt idx="6832">
                  <c:v>1821.8666666665838</c:v>
                </c:pt>
                <c:pt idx="6833">
                  <c:v>1822.1333333332504</c:v>
                </c:pt>
                <c:pt idx="6834">
                  <c:v>1822.3999999999171</c:v>
                </c:pt>
                <c:pt idx="6835">
                  <c:v>1822.6666666665838</c:v>
                </c:pt>
                <c:pt idx="6836">
                  <c:v>1822.9333333332504</c:v>
                </c:pt>
                <c:pt idx="6837">
                  <c:v>1823.1999999999171</c:v>
                </c:pt>
                <c:pt idx="6838">
                  <c:v>1823.4666666665837</c:v>
                </c:pt>
                <c:pt idx="6839">
                  <c:v>1823.7333333332504</c:v>
                </c:pt>
                <c:pt idx="6840">
                  <c:v>1823.999999999917</c:v>
                </c:pt>
                <c:pt idx="6841">
                  <c:v>1824.2666666665837</c:v>
                </c:pt>
                <c:pt idx="6842">
                  <c:v>1824.5333333332503</c:v>
                </c:pt>
                <c:pt idx="6843">
                  <c:v>1824.799999999917</c:v>
                </c:pt>
                <c:pt idx="6844">
                  <c:v>1825.0666666665836</c:v>
                </c:pt>
                <c:pt idx="6845">
                  <c:v>1825.3333333332503</c:v>
                </c:pt>
                <c:pt idx="6846">
                  <c:v>1825.5999999999169</c:v>
                </c:pt>
                <c:pt idx="6847">
                  <c:v>1825.8666666665836</c:v>
                </c:pt>
                <c:pt idx="6848">
                  <c:v>1826.1333333332502</c:v>
                </c:pt>
                <c:pt idx="6849">
                  <c:v>1826.3999999999169</c:v>
                </c:pt>
                <c:pt idx="6850">
                  <c:v>1826.6666666665835</c:v>
                </c:pt>
                <c:pt idx="6851">
                  <c:v>1826.9333333332502</c:v>
                </c:pt>
                <c:pt idx="6852">
                  <c:v>1827.1999999999168</c:v>
                </c:pt>
                <c:pt idx="6853">
                  <c:v>1827.4666666665835</c:v>
                </c:pt>
                <c:pt idx="6854">
                  <c:v>1827.7333333332501</c:v>
                </c:pt>
                <c:pt idx="6855">
                  <c:v>1827.9999999999168</c:v>
                </c:pt>
                <c:pt idx="6856">
                  <c:v>1828.2666666665834</c:v>
                </c:pt>
                <c:pt idx="6857">
                  <c:v>1828.5333333332501</c:v>
                </c:pt>
                <c:pt idx="6858">
                  <c:v>1828.7999999999167</c:v>
                </c:pt>
                <c:pt idx="6859">
                  <c:v>1829.0666666665834</c:v>
                </c:pt>
                <c:pt idx="6860">
                  <c:v>1829.33333333325</c:v>
                </c:pt>
                <c:pt idx="6861">
                  <c:v>1829.5999999999167</c:v>
                </c:pt>
                <c:pt idx="6862">
                  <c:v>1829.8666666665833</c:v>
                </c:pt>
                <c:pt idx="6863">
                  <c:v>1830.13333333325</c:v>
                </c:pt>
                <c:pt idx="6864">
                  <c:v>1830.3999999999166</c:v>
                </c:pt>
                <c:pt idx="6865">
                  <c:v>1830.6666666665833</c:v>
                </c:pt>
                <c:pt idx="6866">
                  <c:v>1830.9333333332499</c:v>
                </c:pt>
                <c:pt idx="6867">
                  <c:v>1831.1999999999166</c:v>
                </c:pt>
                <c:pt idx="6868">
                  <c:v>1831.4666666665833</c:v>
                </c:pt>
                <c:pt idx="6869">
                  <c:v>1831.7333333332499</c:v>
                </c:pt>
                <c:pt idx="6870">
                  <c:v>1831.9999999999166</c:v>
                </c:pt>
                <c:pt idx="6871">
                  <c:v>1832.2666666665832</c:v>
                </c:pt>
                <c:pt idx="6872">
                  <c:v>1832.5333333332499</c:v>
                </c:pt>
                <c:pt idx="6873">
                  <c:v>1832.7999999999165</c:v>
                </c:pt>
                <c:pt idx="6874">
                  <c:v>1833.0666666665832</c:v>
                </c:pt>
                <c:pt idx="6875">
                  <c:v>1833.3333333332498</c:v>
                </c:pt>
                <c:pt idx="6876">
                  <c:v>1833.5999999999165</c:v>
                </c:pt>
                <c:pt idx="6877">
                  <c:v>1833.8666666665831</c:v>
                </c:pt>
                <c:pt idx="6878">
                  <c:v>1834.1333333332498</c:v>
                </c:pt>
                <c:pt idx="6879">
                  <c:v>1834.3999999999164</c:v>
                </c:pt>
                <c:pt idx="6880">
                  <c:v>1834.6666666665831</c:v>
                </c:pt>
                <c:pt idx="6881">
                  <c:v>1834.9333333332497</c:v>
                </c:pt>
                <c:pt idx="6882">
                  <c:v>1835.1999999999164</c:v>
                </c:pt>
                <c:pt idx="6883">
                  <c:v>1835.466666666583</c:v>
                </c:pt>
                <c:pt idx="6884">
                  <c:v>1835.7333333332497</c:v>
                </c:pt>
                <c:pt idx="6885">
                  <c:v>1835.9999999999163</c:v>
                </c:pt>
                <c:pt idx="6886">
                  <c:v>1836.266666666583</c:v>
                </c:pt>
                <c:pt idx="6887">
                  <c:v>1836.5333333332496</c:v>
                </c:pt>
                <c:pt idx="6888">
                  <c:v>1836.7999999999163</c:v>
                </c:pt>
                <c:pt idx="6889">
                  <c:v>1837.0666666665829</c:v>
                </c:pt>
                <c:pt idx="6890">
                  <c:v>1837.3333333332496</c:v>
                </c:pt>
                <c:pt idx="6891">
                  <c:v>1837.5999999999162</c:v>
                </c:pt>
                <c:pt idx="6892">
                  <c:v>1837.8666666665829</c:v>
                </c:pt>
                <c:pt idx="6893">
                  <c:v>1838.1333333332495</c:v>
                </c:pt>
                <c:pt idx="6894">
                  <c:v>1838.3999999999162</c:v>
                </c:pt>
                <c:pt idx="6895">
                  <c:v>1838.6666666665828</c:v>
                </c:pt>
                <c:pt idx="6896">
                  <c:v>1838.9333333332495</c:v>
                </c:pt>
                <c:pt idx="6897">
                  <c:v>1839.1999999999161</c:v>
                </c:pt>
                <c:pt idx="6898">
                  <c:v>1839.4666666665828</c:v>
                </c:pt>
                <c:pt idx="6899">
                  <c:v>1839.7333333332494</c:v>
                </c:pt>
                <c:pt idx="6900">
                  <c:v>1839.9999999999161</c:v>
                </c:pt>
                <c:pt idx="6901">
                  <c:v>1840.2666666665828</c:v>
                </c:pt>
                <c:pt idx="6902">
                  <c:v>1840.5333333332494</c:v>
                </c:pt>
                <c:pt idx="6903">
                  <c:v>1840.7999999999161</c:v>
                </c:pt>
                <c:pt idx="6904">
                  <c:v>1841.0666666665827</c:v>
                </c:pt>
                <c:pt idx="6905">
                  <c:v>1841.3333333332494</c:v>
                </c:pt>
                <c:pt idx="6906">
                  <c:v>1841.599999999916</c:v>
                </c:pt>
                <c:pt idx="6907">
                  <c:v>1841.8666666665827</c:v>
                </c:pt>
                <c:pt idx="6908">
                  <c:v>1842.1333333332493</c:v>
                </c:pt>
                <c:pt idx="6909">
                  <c:v>1842.399999999916</c:v>
                </c:pt>
                <c:pt idx="6910">
                  <c:v>1842.6666666665826</c:v>
                </c:pt>
                <c:pt idx="6911">
                  <c:v>1842.9333333332493</c:v>
                </c:pt>
                <c:pt idx="6912">
                  <c:v>1843.1999999999159</c:v>
                </c:pt>
                <c:pt idx="6913">
                  <c:v>1843.4666666665826</c:v>
                </c:pt>
                <c:pt idx="6914">
                  <c:v>1843.7333333332492</c:v>
                </c:pt>
                <c:pt idx="6915">
                  <c:v>1843.9999999999159</c:v>
                </c:pt>
                <c:pt idx="6916">
                  <c:v>1844.2666666665825</c:v>
                </c:pt>
                <c:pt idx="6917">
                  <c:v>1844.5333333332492</c:v>
                </c:pt>
                <c:pt idx="6918">
                  <c:v>1844.7999999999158</c:v>
                </c:pt>
                <c:pt idx="6919">
                  <c:v>1845.0666666665825</c:v>
                </c:pt>
                <c:pt idx="6920">
                  <c:v>1845.3333333332491</c:v>
                </c:pt>
                <c:pt idx="6921">
                  <c:v>1845.5999999999158</c:v>
                </c:pt>
                <c:pt idx="6922">
                  <c:v>1845.8666666665824</c:v>
                </c:pt>
                <c:pt idx="6923">
                  <c:v>1846.1333333332491</c:v>
                </c:pt>
                <c:pt idx="6924">
                  <c:v>1846.3999999999157</c:v>
                </c:pt>
                <c:pt idx="6925">
                  <c:v>1846.6666666665824</c:v>
                </c:pt>
                <c:pt idx="6926">
                  <c:v>1846.933333333249</c:v>
                </c:pt>
                <c:pt idx="6927">
                  <c:v>1847.1999999999157</c:v>
                </c:pt>
                <c:pt idx="6928">
                  <c:v>1847.4666666665823</c:v>
                </c:pt>
                <c:pt idx="6929">
                  <c:v>1847.733333333249</c:v>
                </c:pt>
                <c:pt idx="6930">
                  <c:v>1847.9999999999156</c:v>
                </c:pt>
                <c:pt idx="6931">
                  <c:v>1848.2666666665823</c:v>
                </c:pt>
                <c:pt idx="6932">
                  <c:v>1848.5333333332489</c:v>
                </c:pt>
                <c:pt idx="6933">
                  <c:v>1848.7999999999156</c:v>
                </c:pt>
                <c:pt idx="6934">
                  <c:v>1849.0666666665823</c:v>
                </c:pt>
                <c:pt idx="6935">
                  <c:v>1849.3333333332489</c:v>
                </c:pt>
                <c:pt idx="6936">
                  <c:v>1849.5999999999156</c:v>
                </c:pt>
                <c:pt idx="6937">
                  <c:v>1849.8666666665822</c:v>
                </c:pt>
                <c:pt idx="6938">
                  <c:v>1850.1333333332489</c:v>
                </c:pt>
                <c:pt idx="6939">
                  <c:v>1850.3999999999155</c:v>
                </c:pt>
                <c:pt idx="6940">
                  <c:v>1850.6666666665822</c:v>
                </c:pt>
                <c:pt idx="6941">
                  <c:v>1850.9333333332488</c:v>
                </c:pt>
                <c:pt idx="6942">
                  <c:v>1851.1999999999155</c:v>
                </c:pt>
                <c:pt idx="6943">
                  <c:v>1851.4666666665821</c:v>
                </c:pt>
                <c:pt idx="6944">
                  <c:v>1851.7333333332488</c:v>
                </c:pt>
                <c:pt idx="6945">
                  <c:v>1851.9999999999154</c:v>
                </c:pt>
                <c:pt idx="6946">
                  <c:v>1852.2666666665821</c:v>
                </c:pt>
                <c:pt idx="6947">
                  <c:v>1852.5333333332487</c:v>
                </c:pt>
                <c:pt idx="6948">
                  <c:v>1852.7999999999154</c:v>
                </c:pt>
                <c:pt idx="6949">
                  <c:v>1853.066666666582</c:v>
                </c:pt>
                <c:pt idx="6950">
                  <c:v>1853.3333333332487</c:v>
                </c:pt>
                <c:pt idx="6951">
                  <c:v>1853.5999999999153</c:v>
                </c:pt>
                <c:pt idx="6952">
                  <c:v>1853.866666666582</c:v>
                </c:pt>
                <c:pt idx="6953">
                  <c:v>1854.1333333332486</c:v>
                </c:pt>
                <c:pt idx="6954">
                  <c:v>1854.3999999999153</c:v>
                </c:pt>
                <c:pt idx="6955">
                  <c:v>1854.6666666665819</c:v>
                </c:pt>
                <c:pt idx="6956">
                  <c:v>1854.9333333332486</c:v>
                </c:pt>
                <c:pt idx="6957">
                  <c:v>1855.1999999999152</c:v>
                </c:pt>
                <c:pt idx="6958">
                  <c:v>1855.4666666665819</c:v>
                </c:pt>
                <c:pt idx="6959">
                  <c:v>1855.7333333332485</c:v>
                </c:pt>
                <c:pt idx="6960">
                  <c:v>1855.9999999999152</c:v>
                </c:pt>
                <c:pt idx="6961">
                  <c:v>1856.2666666665818</c:v>
                </c:pt>
                <c:pt idx="6962">
                  <c:v>1856.5333333332485</c:v>
                </c:pt>
                <c:pt idx="6963">
                  <c:v>1856.7999999999151</c:v>
                </c:pt>
                <c:pt idx="6964">
                  <c:v>1857.0666666665818</c:v>
                </c:pt>
                <c:pt idx="6965">
                  <c:v>1857.3333333332484</c:v>
                </c:pt>
                <c:pt idx="6966">
                  <c:v>1857.5999999999151</c:v>
                </c:pt>
                <c:pt idx="6967">
                  <c:v>1857.8666666665818</c:v>
                </c:pt>
                <c:pt idx="6968">
                  <c:v>1858.1333333332484</c:v>
                </c:pt>
                <c:pt idx="6969">
                  <c:v>1858.3999999999151</c:v>
                </c:pt>
                <c:pt idx="6970">
                  <c:v>1858.6666666665817</c:v>
                </c:pt>
                <c:pt idx="6971">
                  <c:v>1858.9333333332484</c:v>
                </c:pt>
                <c:pt idx="6972">
                  <c:v>1859.199999999915</c:v>
                </c:pt>
                <c:pt idx="6973">
                  <c:v>1859.4666666665817</c:v>
                </c:pt>
                <c:pt idx="6974">
                  <c:v>1859.7333333332483</c:v>
                </c:pt>
                <c:pt idx="6975">
                  <c:v>1859.999999999915</c:v>
                </c:pt>
                <c:pt idx="6976">
                  <c:v>1860.2666666665816</c:v>
                </c:pt>
                <c:pt idx="6977">
                  <c:v>1860.5333333332483</c:v>
                </c:pt>
                <c:pt idx="6978">
                  <c:v>1860.7999999999149</c:v>
                </c:pt>
                <c:pt idx="6979">
                  <c:v>1861.0666666665816</c:v>
                </c:pt>
                <c:pt idx="6980">
                  <c:v>1861.3333333332482</c:v>
                </c:pt>
                <c:pt idx="6981">
                  <c:v>1861.5999999999149</c:v>
                </c:pt>
                <c:pt idx="6982">
                  <c:v>1861.8666666665815</c:v>
                </c:pt>
                <c:pt idx="6983">
                  <c:v>1862.1333333332482</c:v>
                </c:pt>
                <c:pt idx="6984">
                  <c:v>1862.3999999999148</c:v>
                </c:pt>
                <c:pt idx="6985">
                  <c:v>1862.6666666665815</c:v>
                </c:pt>
                <c:pt idx="6986">
                  <c:v>1862.9333333332481</c:v>
                </c:pt>
                <c:pt idx="6987">
                  <c:v>1863.1999999999148</c:v>
                </c:pt>
                <c:pt idx="6988">
                  <c:v>1863.4666666665814</c:v>
                </c:pt>
                <c:pt idx="6989">
                  <c:v>1863.7333333332481</c:v>
                </c:pt>
                <c:pt idx="6990">
                  <c:v>1863.9999999999147</c:v>
                </c:pt>
                <c:pt idx="6991">
                  <c:v>1864.2666666665814</c:v>
                </c:pt>
                <c:pt idx="6992">
                  <c:v>1864.533333333248</c:v>
                </c:pt>
                <c:pt idx="6993">
                  <c:v>1864.7999999999147</c:v>
                </c:pt>
                <c:pt idx="6994">
                  <c:v>1865.0666666665813</c:v>
                </c:pt>
                <c:pt idx="6995">
                  <c:v>1865.333333333248</c:v>
                </c:pt>
                <c:pt idx="6996">
                  <c:v>1865.5999999999146</c:v>
                </c:pt>
                <c:pt idx="6997">
                  <c:v>1865.8666666665813</c:v>
                </c:pt>
                <c:pt idx="6998">
                  <c:v>1866.1333333332479</c:v>
                </c:pt>
                <c:pt idx="6999">
                  <c:v>1866.3999999999146</c:v>
                </c:pt>
                <c:pt idx="7000">
                  <c:v>1866.6666666665812</c:v>
                </c:pt>
                <c:pt idx="7001">
                  <c:v>1866.9333333332479</c:v>
                </c:pt>
                <c:pt idx="7002">
                  <c:v>1867.1999999999146</c:v>
                </c:pt>
                <c:pt idx="7003">
                  <c:v>1867.4666666665812</c:v>
                </c:pt>
                <c:pt idx="7004">
                  <c:v>1867.7333333332479</c:v>
                </c:pt>
                <c:pt idx="7005">
                  <c:v>1867.9999999999145</c:v>
                </c:pt>
                <c:pt idx="7006">
                  <c:v>1868.2666666665812</c:v>
                </c:pt>
                <c:pt idx="7007">
                  <c:v>1868.5333333332478</c:v>
                </c:pt>
                <c:pt idx="7008">
                  <c:v>1868.7999999999145</c:v>
                </c:pt>
                <c:pt idx="7009">
                  <c:v>1869.0666666665811</c:v>
                </c:pt>
                <c:pt idx="7010">
                  <c:v>1869.3333333332478</c:v>
                </c:pt>
                <c:pt idx="7011">
                  <c:v>1869.5999999999144</c:v>
                </c:pt>
                <c:pt idx="7012">
                  <c:v>1869.8666666665811</c:v>
                </c:pt>
                <c:pt idx="7013">
                  <c:v>1870.1333333332477</c:v>
                </c:pt>
                <c:pt idx="7014">
                  <c:v>1870.3999999999144</c:v>
                </c:pt>
                <c:pt idx="7015">
                  <c:v>1870.666666666581</c:v>
                </c:pt>
                <c:pt idx="7016">
                  <c:v>1870.9333333332477</c:v>
                </c:pt>
                <c:pt idx="7017">
                  <c:v>1871.1999999999143</c:v>
                </c:pt>
                <c:pt idx="7018">
                  <c:v>1871.466666666581</c:v>
                </c:pt>
                <c:pt idx="7019">
                  <c:v>1871.7333333332476</c:v>
                </c:pt>
                <c:pt idx="7020">
                  <c:v>1871.9999999999143</c:v>
                </c:pt>
                <c:pt idx="7021">
                  <c:v>1872.2666666665809</c:v>
                </c:pt>
                <c:pt idx="7022">
                  <c:v>1872.5333333332476</c:v>
                </c:pt>
                <c:pt idx="7023">
                  <c:v>1872.7999999999142</c:v>
                </c:pt>
                <c:pt idx="7024">
                  <c:v>1873.0666666665809</c:v>
                </c:pt>
                <c:pt idx="7025">
                  <c:v>1873.3333333332475</c:v>
                </c:pt>
                <c:pt idx="7026">
                  <c:v>1873.5999999999142</c:v>
                </c:pt>
                <c:pt idx="7027">
                  <c:v>1873.8666666665808</c:v>
                </c:pt>
                <c:pt idx="7028">
                  <c:v>1874.1333333332475</c:v>
                </c:pt>
                <c:pt idx="7029">
                  <c:v>1874.3999999999141</c:v>
                </c:pt>
                <c:pt idx="7030">
                  <c:v>1874.6666666665808</c:v>
                </c:pt>
                <c:pt idx="7031">
                  <c:v>1874.9333333332474</c:v>
                </c:pt>
                <c:pt idx="7032">
                  <c:v>1875.1999999999141</c:v>
                </c:pt>
                <c:pt idx="7033">
                  <c:v>1875.4666666665807</c:v>
                </c:pt>
                <c:pt idx="7034">
                  <c:v>1875.7333333332474</c:v>
                </c:pt>
                <c:pt idx="7035">
                  <c:v>1875.9999999999141</c:v>
                </c:pt>
                <c:pt idx="7036">
                  <c:v>1876.2666666665807</c:v>
                </c:pt>
                <c:pt idx="7037">
                  <c:v>1876.5333333332474</c:v>
                </c:pt>
                <c:pt idx="7038">
                  <c:v>1876.799999999914</c:v>
                </c:pt>
                <c:pt idx="7039">
                  <c:v>1877.0666666665807</c:v>
                </c:pt>
                <c:pt idx="7040">
                  <c:v>1877.3333333332473</c:v>
                </c:pt>
                <c:pt idx="7041">
                  <c:v>1877.599999999914</c:v>
                </c:pt>
                <c:pt idx="7042">
                  <c:v>1877.8666666665806</c:v>
                </c:pt>
                <c:pt idx="7043">
                  <c:v>1878.1333333332473</c:v>
                </c:pt>
                <c:pt idx="7044">
                  <c:v>1878.3999999999139</c:v>
                </c:pt>
                <c:pt idx="7045">
                  <c:v>1878.6666666665806</c:v>
                </c:pt>
                <c:pt idx="7046">
                  <c:v>1878.9333333332472</c:v>
                </c:pt>
                <c:pt idx="7047">
                  <c:v>1879.1999999999139</c:v>
                </c:pt>
                <c:pt idx="7048">
                  <c:v>1879.4666666665805</c:v>
                </c:pt>
                <c:pt idx="7049">
                  <c:v>1879.7333333332472</c:v>
                </c:pt>
                <c:pt idx="7050">
                  <c:v>1879.9999999999138</c:v>
                </c:pt>
                <c:pt idx="7051">
                  <c:v>1880.2666666665805</c:v>
                </c:pt>
                <c:pt idx="7052">
                  <c:v>1880.5333333332471</c:v>
                </c:pt>
                <c:pt idx="7053">
                  <c:v>1880.7999999999138</c:v>
                </c:pt>
                <c:pt idx="7054">
                  <c:v>1881.0666666665804</c:v>
                </c:pt>
                <c:pt idx="7055">
                  <c:v>1881.3333333332471</c:v>
                </c:pt>
                <c:pt idx="7056">
                  <c:v>1881.5999999999137</c:v>
                </c:pt>
                <c:pt idx="7057">
                  <c:v>1881.8666666665804</c:v>
                </c:pt>
                <c:pt idx="7058">
                  <c:v>1882.133333333247</c:v>
                </c:pt>
                <c:pt idx="7059">
                  <c:v>1882.3999999999137</c:v>
                </c:pt>
                <c:pt idx="7060">
                  <c:v>1882.6666666665803</c:v>
                </c:pt>
                <c:pt idx="7061">
                  <c:v>1882.933333333247</c:v>
                </c:pt>
                <c:pt idx="7062">
                  <c:v>1883.1999999999136</c:v>
                </c:pt>
                <c:pt idx="7063">
                  <c:v>1883.4666666665803</c:v>
                </c:pt>
                <c:pt idx="7064">
                  <c:v>1883.7333333332469</c:v>
                </c:pt>
                <c:pt idx="7065">
                  <c:v>1883.9999999999136</c:v>
                </c:pt>
                <c:pt idx="7066">
                  <c:v>1884.2666666665802</c:v>
                </c:pt>
                <c:pt idx="7067">
                  <c:v>1884.5333333332469</c:v>
                </c:pt>
                <c:pt idx="7068">
                  <c:v>1884.7999999999136</c:v>
                </c:pt>
                <c:pt idx="7069">
                  <c:v>1885.0666666665802</c:v>
                </c:pt>
                <c:pt idx="7070">
                  <c:v>1885.3333333332469</c:v>
                </c:pt>
                <c:pt idx="7071">
                  <c:v>1885.5999999999135</c:v>
                </c:pt>
                <c:pt idx="7072">
                  <c:v>1885.8666666665802</c:v>
                </c:pt>
                <c:pt idx="7073">
                  <c:v>1886.1333333332468</c:v>
                </c:pt>
                <c:pt idx="7074">
                  <c:v>1886.3999999999135</c:v>
                </c:pt>
                <c:pt idx="7075">
                  <c:v>1886.6666666665801</c:v>
                </c:pt>
                <c:pt idx="7076">
                  <c:v>1886.9333333332468</c:v>
                </c:pt>
                <c:pt idx="7077">
                  <c:v>1887.1999999999134</c:v>
                </c:pt>
                <c:pt idx="7078">
                  <c:v>1887.4666666665801</c:v>
                </c:pt>
                <c:pt idx="7079">
                  <c:v>1887.7333333332467</c:v>
                </c:pt>
                <c:pt idx="7080">
                  <c:v>1887.9999999999134</c:v>
                </c:pt>
                <c:pt idx="7081">
                  <c:v>1888.26666666658</c:v>
                </c:pt>
                <c:pt idx="7082">
                  <c:v>1888.5333333332467</c:v>
                </c:pt>
                <c:pt idx="7083">
                  <c:v>1888.7999999999133</c:v>
                </c:pt>
                <c:pt idx="7084">
                  <c:v>1889.06666666658</c:v>
                </c:pt>
                <c:pt idx="7085">
                  <c:v>1889.3333333332466</c:v>
                </c:pt>
                <c:pt idx="7086">
                  <c:v>1889.5999999999133</c:v>
                </c:pt>
                <c:pt idx="7087">
                  <c:v>1889.8666666665799</c:v>
                </c:pt>
                <c:pt idx="7088">
                  <c:v>1890.1333333332466</c:v>
                </c:pt>
                <c:pt idx="7089">
                  <c:v>1890.3999999999132</c:v>
                </c:pt>
                <c:pt idx="7090">
                  <c:v>1890.6666666665799</c:v>
                </c:pt>
                <c:pt idx="7091">
                  <c:v>1890.9333333332465</c:v>
                </c:pt>
                <c:pt idx="7092">
                  <c:v>1891.1999999999132</c:v>
                </c:pt>
                <c:pt idx="7093">
                  <c:v>1891.4666666665798</c:v>
                </c:pt>
                <c:pt idx="7094">
                  <c:v>1891.7333333332465</c:v>
                </c:pt>
                <c:pt idx="7095">
                  <c:v>1891.9999999999131</c:v>
                </c:pt>
                <c:pt idx="7096">
                  <c:v>1892.2666666665798</c:v>
                </c:pt>
                <c:pt idx="7097">
                  <c:v>1892.5333333332464</c:v>
                </c:pt>
                <c:pt idx="7098">
                  <c:v>1892.7999999999131</c:v>
                </c:pt>
                <c:pt idx="7099">
                  <c:v>1893.0666666665797</c:v>
                </c:pt>
                <c:pt idx="7100">
                  <c:v>1893.3333333332464</c:v>
                </c:pt>
                <c:pt idx="7101">
                  <c:v>1893.5999999999131</c:v>
                </c:pt>
                <c:pt idx="7102">
                  <c:v>1893.8666666665797</c:v>
                </c:pt>
                <c:pt idx="7103">
                  <c:v>1894.1333333332464</c:v>
                </c:pt>
                <c:pt idx="7104">
                  <c:v>1894.399999999913</c:v>
                </c:pt>
                <c:pt idx="7105">
                  <c:v>1894.6666666665797</c:v>
                </c:pt>
                <c:pt idx="7106">
                  <c:v>1894.9333333332463</c:v>
                </c:pt>
                <c:pt idx="7107">
                  <c:v>1895.199999999913</c:v>
                </c:pt>
                <c:pt idx="7108">
                  <c:v>1895.4666666665796</c:v>
                </c:pt>
                <c:pt idx="7109">
                  <c:v>1895.7333333332463</c:v>
                </c:pt>
                <c:pt idx="7110">
                  <c:v>1895.9999999999129</c:v>
                </c:pt>
                <c:pt idx="7111">
                  <c:v>1896.2666666665796</c:v>
                </c:pt>
                <c:pt idx="7112">
                  <c:v>1896.5333333332462</c:v>
                </c:pt>
                <c:pt idx="7113">
                  <c:v>1896.7999999999129</c:v>
                </c:pt>
                <c:pt idx="7114">
                  <c:v>1897.0666666665795</c:v>
                </c:pt>
                <c:pt idx="7115">
                  <c:v>1897.3333333332462</c:v>
                </c:pt>
                <c:pt idx="7116">
                  <c:v>1897.5999999999128</c:v>
                </c:pt>
                <c:pt idx="7117">
                  <c:v>1897.8666666665795</c:v>
                </c:pt>
                <c:pt idx="7118">
                  <c:v>1898.1333333332461</c:v>
                </c:pt>
                <c:pt idx="7119">
                  <c:v>1898.3999999999128</c:v>
                </c:pt>
                <c:pt idx="7120">
                  <c:v>1898.6666666665794</c:v>
                </c:pt>
                <c:pt idx="7121">
                  <c:v>1898.9333333332461</c:v>
                </c:pt>
                <c:pt idx="7122">
                  <c:v>1899.1999999999127</c:v>
                </c:pt>
                <c:pt idx="7123">
                  <c:v>1899.4666666665794</c:v>
                </c:pt>
                <c:pt idx="7124">
                  <c:v>1899.733333333246</c:v>
                </c:pt>
                <c:pt idx="7125">
                  <c:v>1899.9999999999127</c:v>
                </c:pt>
                <c:pt idx="7126">
                  <c:v>1900.2666666665793</c:v>
                </c:pt>
                <c:pt idx="7127">
                  <c:v>1900.533333333246</c:v>
                </c:pt>
                <c:pt idx="7128">
                  <c:v>1900.7999999999126</c:v>
                </c:pt>
                <c:pt idx="7129">
                  <c:v>1901.0666666665793</c:v>
                </c:pt>
                <c:pt idx="7130">
                  <c:v>1901.3333333332459</c:v>
                </c:pt>
                <c:pt idx="7131">
                  <c:v>1901.5999999999126</c:v>
                </c:pt>
                <c:pt idx="7132">
                  <c:v>1901.8666666665792</c:v>
                </c:pt>
                <c:pt idx="7133">
                  <c:v>1902.1333333332459</c:v>
                </c:pt>
                <c:pt idx="7134">
                  <c:v>1902.3999999999126</c:v>
                </c:pt>
                <c:pt idx="7135">
                  <c:v>1902.6666666665792</c:v>
                </c:pt>
                <c:pt idx="7136">
                  <c:v>1902.9333333332459</c:v>
                </c:pt>
                <c:pt idx="7137">
                  <c:v>1903.1999999999125</c:v>
                </c:pt>
                <c:pt idx="7138">
                  <c:v>1903.4666666665792</c:v>
                </c:pt>
                <c:pt idx="7139">
                  <c:v>1903.7333333332458</c:v>
                </c:pt>
                <c:pt idx="7140">
                  <c:v>1903.9999999999125</c:v>
                </c:pt>
                <c:pt idx="7141">
                  <c:v>1904.2666666665791</c:v>
                </c:pt>
                <c:pt idx="7142">
                  <c:v>1904.5333333332458</c:v>
                </c:pt>
                <c:pt idx="7143">
                  <c:v>1904.7999999999124</c:v>
                </c:pt>
                <c:pt idx="7144">
                  <c:v>1905.0666666665791</c:v>
                </c:pt>
                <c:pt idx="7145">
                  <c:v>1905.3333333332457</c:v>
                </c:pt>
                <c:pt idx="7146">
                  <c:v>1905.5999999999124</c:v>
                </c:pt>
                <c:pt idx="7147">
                  <c:v>1905.866666666579</c:v>
                </c:pt>
                <c:pt idx="7148">
                  <c:v>1906.1333333332457</c:v>
                </c:pt>
                <c:pt idx="7149">
                  <c:v>1906.3999999999123</c:v>
                </c:pt>
                <c:pt idx="7150">
                  <c:v>1906.666666666579</c:v>
                </c:pt>
                <c:pt idx="7151">
                  <c:v>1906.9333333332456</c:v>
                </c:pt>
                <c:pt idx="7152">
                  <c:v>1907.1999999999123</c:v>
                </c:pt>
                <c:pt idx="7153">
                  <c:v>1907.4666666665789</c:v>
                </c:pt>
                <c:pt idx="7154">
                  <c:v>1907.7333333332456</c:v>
                </c:pt>
                <c:pt idx="7155">
                  <c:v>1907.9999999999122</c:v>
                </c:pt>
                <c:pt idx="7156">
                  <c:v>1908.2666666665789</c:v>
                </c:pt>
                <c:pt idx="7157">
                  <c:v>1908.5333333332455</c:v>
                </c:pt>
                <c:pt idx="7158">
                  <c:v>1908.7999999999122</c:v>
                </c:pt>
                <c:pt idx="7159">
                  <c:v>1909.0666666665788</c:v>
                </c:pt>
                <c:pt idx="7160">
                  <c:v>1909.3333333332455</c:v>
                </c:pt>
                <c:pt idx="7161">
                  <c:v>1909.5999999999121</c:v>
                </c:pt>
                <c:pt idx="7162">
                  <c:v>1909.8666666665788</c:v>
                </c:pt>
                <c:pt idx="7163">
                  <c:v>1910.1333333332454</c:v>
                </c:pt>
                <c:pt idx="7164">
                  <c:v>1910.3999999999121</c:v>
                </c:pt>
                <c:pt idx="7165">
                  <c:v>1910.6666666665787</c:v>
                </c:pt>
                <c:pt idx="7166">
                  <c:v>1910.9333333332454</c:v>
                </c:pt>
                <c:pt idx="7167">
                  <c:v>1911.1999999999121</c:v>
                </c:pt>
                <c:pt idx="7168">
                  <c:v>1911.4666666665787</c:v>
                </c:pt>
                <c:pt idx="7169">
                  <c:v>1911.7333333332454</c:v>
                </c:pt>
                <c:pt idx="7170">
                  <c:v>1911.999999999912</c:v>
                </c:pt>
                <c:pt idx="7171">
                  <c:v>1912.2666666665787</c:v>
                </c:pt>
                <c:pt idx="7172">
                  <c:v>1912.5333333332453</c:v>
                </c:pt>
                <c:pt idx="7173">
                  <c:v>1912.799999999912</c:v>
                </c:pt>
                <c:pt idx="7174">
                  <c:v>1913.0666666665786</c:v>
                </c:pt>
                <c:pt idx="7175">
                  <c:v>1913.3333333332453</c:v>
                </c:pt>
                <c:pt idx="7176">
                  <c:v>1913.5999999999119</c:v>
                </c:pt>
                <c:pt idx="7177">
                  <c:v>1913.8666666665786</c:v>
                </c:pt>
                <c:pt idx="7178">
                  <c:v>1914.1333333332452</c:v>
                </c:pt>
                <c:pt idx="7179">
                  <c:v>1914.3999999999119</c:v>
                </c:pt>
                <c:pt idx="7180">
                  <c:v>1914.6666666665785</c:v>
                </c:pt>
                <c:pt idx="7181">
                  <c:v>1914.9333333332452</c:v>
                </c:pt>
                <c:pt idx="7182">
                  <c:v>1915.1999999999118</c:v>
                </c:pt>
                <c:pt idx="7183">
                  <c:v>1915.4666666665785</c:v>
                </c:pt>
                <c:pt idx="7184">
                  <c:v>1915.7333333332451</c:v>
                </c:pt>
                <c:pt idx="7185">
                  <c:v>1915.9999999999118</c:v>
                </c:pt>
                <c:pt idx="7186">
                  <c:v>1916.2666666665784</c:v>
                </c:pt>
                <c:pt idx="7187">
                  <c:v>1916.5333333332451</c:v>
                </c:pt>
                <c:pt idx="7188">
                  <c:v>1916.7999999999117</c:v>
                </c:pt>
                <c:pt idx="7189">
                  <c:v>1917.0666666665784</c:v>
                </c:pt>
                <c:pt idx="7190">
                  <c:v>1917.333333333245</c:v>
                </c:pt>
                <c:pt idx="7191">
                  <c:v>1917.5999999999117</c:v>
                </c:pt>
                <c:pt idx="7192">
                  <c:v>1917.8666666665783</c:v>
                </c:pt>
                <c:pt idx="7193">
                  <c:v>1918.133333333245</c:v>
                </c:pt>
                <c:pt idx="7194">
                  <c:v>1918.3999999999116</c:v>
                </c:pt>
                <c:pt idx="7195">
                  <c:v>1918.6666666665783</c:v>
                </c:pt>
                <c:pt idx="7196">
                  <c:v>1918.9333333332449</c:v>
                </c:pt>
                <c:pt idx="7197">
                  <c:v>1919.1999999999116</c:v>
                </c:pt>
                <c:pt idx="7198">
                  <c:v>1919.4666666665782</c:v>
                </c:pt>
                <c:pt idx="7199">
                  <c:v>1919.7333333332449</c:v>
                </c:pt>
                <c:pt idx="7200">
                  <c:v>1919.9999999999116</c:v>
                </c:pt>
                <c:pt idx="7201">
                  <c:v>1920.2666666665782</c:v>
                </c:pt>
                <c:pt idx="7202">
                  <c:v>1920.5333333332449</c:v>
                </c:pt>
                <c:pt idx="7203">
                  <c:v>1920.7999999999115</c:v>
                </c:pt>
                <c:pt idx="7204">
                  <c:v>1921.0666666665782</c:v>
                </c:pt>
                <c:pt idx="7205">
                  <c:v>1921.3333333332448</c:v>
                </c:pt>
                <c:pt idx="7206">
                  <c:v>1921.5999999999115</c:v>
                </c:pt>
                <c:pt idx="7207">
                  <c:v>1921.8666666665781</c:v>
                </c:pt>
                <c:pt idx="7208">
                  <c:v>1922.1333333332448</c:v>
                </c:pt>
                <c:pt idx="7209">
                  <c:v>1922.3999999999114</c:v>
                </c:pt>
                <c:pt idx="7210">
                  <c:v>1922.6666666665781</c:v>
                </c:pt>
                <c:pt idx="7211">
                  <c:v>1922.9333333332447</c:v>
                </c:pt>
                <c:pt idx="7212">
                  <c:v>1923.1999999999114</c:v>
                </c:pt>
                <c:pt idx="7213">
                  <c:v>1923.466666666578</c:v>
                </c:pt>
                <c:pt idx="7214">
                  <c:v>1923.7333333332447</c:v>
                </c:pt>
                <c:pt idx="7215">
                  <c:v>1923.9999999999113</c:v>
                </c:pt>
                <c:pt idx="7216">
                  <c:v>1924.266666666578</c:v>
                </c:pt>
                <c:pt idx="7217">
                  <c:v>1924.5333333332446</c:v>
                </c:pt>
                <c:pt idx="7218">
                  <c:v>1924.7999999999113</c:v>
                </c:pt>
                <c:pt idx="7219">
                  <c:v>1925.0666666665779</c:v>
                </c:pt>
                <c:pt idx="7220">
                  <c:v>1925.3333333332446</c:v>
                </c:pt>
                <c:pt idx="7221">
                  <c:v>1925.5999999999112</c:v>
                </c:pt>
                <c:pt idx="7222">
                  <c:v>1925.8666666665779</c:v>
                </c:pt>
                <c:pt idx="7223">
                  <c:v>1926.1333333332445</c:v>
                </c:pt>
                <c:pt idx="7224">
                  <c:v>1926.3999999999112</c:v>
                </c:pt>
                <c:pt idx="7225">
                  <c:v>1926.6666666665778</c:v>
                </c:pt>
                <c:pt idx="7226">
                  <c:v>1926.9333333332445</c:v>
                </c:pt>
                <c:pt idx="7227">
                  <c:v>1927.1999999999111</c:v>
                </c:pt>
                <c:pt idx="7228">
                  <c:v>1927.4666666665778</c:v>
                </c:pt>
                <c:pt idx="7229">
                  <c:v>1927.7333333332444</c:v>
                </c:pt>
                <c:pt idx="7230">
                  <c:v>1927.9999999999111</c:v>
                </c:pt>
                <c:pt idx="7231">
                  <c:v>1928.2666666665777</c:v>
                </c:pt>
                <c:pt idx="7232">
                  <c:v>1928.5333333332444</c:v>
                </c:pt>
                <c:pt idx="7233">
                  <c:v>1928.7999999999111</c:v>
                </c:pt>
                <c:pt idx="7234">
                  <c:v>1929.0666666665777</c:v>
                </c:pt>
                <c:pt idx="7235">
                  <c:v>1929.3333333332444</c:v>
                </c:pt>
                <c:pt idx="7236">
                  <c:v>1929.599999999911</c:v>
                </c:pt>
                <c:pt idx="7237">
                  <c:v>1929.8666666665777</c:v>
                </c:pt>
                <c:pt idx="7238">
                  <c:v>1930.1333333332443</c:v>
                </c:pt>
                <c:pt idx="7239">
                  <c:v>1930.399999999911</c:v>
                </c:pt>
                <c:pt idx="7240">
                  <c:v>1930.6666666665776</c:v>
                </c:pt>
                <c:pt idx="7241">
                  <c:v>1930.9333333332443</c:v>
                </c:pt>
                <c:pt idx="7242">
                  <c:v>1931.1999999999109</c:v>
                </c:pt>
                <c:pt idx="7243">
                  <c:v>1931.4666666665776</c:v>
                </c:pt>
                <c:pt idx="7244">
                  <c:v>1931.7333333332442</c:v>
                </c:pt>
                <c:pt idx="7245">
                  <c:v>1931.9999999999109</c:v>
                </c:pt>
                <c:pt idx="7246">
                  <c:v>1932.2666666665775</c:v>
                </c:pt>
                <c:pt idx="7247">
                  <c:v>1932.5333333332442</c:v>
                </c:pt>
                <c:pt idx="7248">
                  <c:v>1932.7999999999108</c:v>
                </c:pt>
                <c:pt idx="7249">
                  <c:v>1933.0666666665775</c:v>
                </c:pt>
                <c:pt idx="7250">
                  <c:v>1933.3333333332441</c:v>
                </c:pt>
                <c:pt idx="7251">
                  <c:v>1933.5999999999108</c:v>
                </c:pt>
                <c:pt idx="7252">
                  <c:v>1933.8666666665774</c:v>
                </c:pt>
                <c:pt idx="7253">
                  <c:v>1934.1333333332441</c:v>
                </c:pt>
                <c:pt idx="7254">
                  <c:v>1934.3999999999107</c:v>
                </c:pt>
                <c:pt idx="7255">
                  <c:v>1934.6666666665774</c:v>
                </c:pt>
                <c:pt idx="7256">
                  <c:v>1934.933333333244</c:v>
                </c:pt>
                <c:pt idx="7257">
                  <c:v>1935.1999999999107</c:v>
                </c:pt>
                <c:pt idx="7258">
                  <c:v>1935.4666666665773</c:v>
                </c:pt>
                <c:pt idx="7259">
                  <c:v>1935.733333333244</c:v>
                </c:pt>
                <c:pt idx="7260">
                  <c:v>1935.9999999999106</c:v>
                </c:pt>
                <c:pt idx="7261">
                  <c:v>1936.2666666665773</c:v>
                </c:pt>
                <c:pt idx="7262">
                  <c:v>1936.5333333332439</c:v>
                </c:pt>
                <c:pt idx="7263">
                  <c:v>1936.7999999999106</c:v>
                </c:pt>
                <c:pt idx="7264">
                  <c:v>1937.0666666665772</c:v>
                </c:pt>
                <c:pt idx="7265">
                  <c:v>1937.3333333332439</c:v>
                </c:pt>
                <c:pt idx="7266">
                  <c:v>1937.5999999999106</c:v>
                </c:pt>
                <c:pt idx="7267">
                  <c:v>1937.8666666665772</c:v>
                </c:pt>
                <c:pt idx="7268">
                  <c:v>1938.1333333332439</c:v>
                </c:pt>
                <c:pt idx="7269">
                  <c:v>1938.3999999999105</c:v>
                </c:pt>
                <c:pt idx="7270">
                  <c:v>1938.6666666665772</c:v>
                </c:pt>
                <c:pt idx="7271">
                  <c:v>1938.9333333332438</c:v>
                </c:pt>
                <c:pt idx="7272">
                  <c:v>1939.1999999999105</c:v>
                </c:pt>
                <c:pt idx="7273">
                  <c:v>1939.4666666665771</c:v>
                </c:pt>
                <c:pt idx="7274">
                  <c:v>1939.7333333332438</c:v>
                </c:pt>
                <c:pt idx="7275">
                  <c:v>1939.9999999999104</c:v>
                </c:pt>
                <c:pt idx="7276">
                  <c:v>1940.2666666665771</c:v>
                </c:pt>
                <c:pt idx="7277">
                  <c:v>1940.5333333332437</c:v>
                </c:pt>
                <c:pt idx="7278">
                  <c:v>1940.7999999999104</c:v>
                </c:pt>
                <c:pt idx="7279">
                  <c:v>1941.066666666577</c:v>
                </c:pt>
                <c:pt idx="7280">
                  <c:v>1941.3333333332437</c:v>
                </c:pt>
                <c:pt idx="7281">
                  <c:v>1941.5999999999103</c:v>
                </c:pt>
                <c:pt idx="7282">
                  <c:v>1941.866666666577</c:v>
                </c:pt>
                <c:pt idx="7283">
                  <c:v>1942.1333333332436</c:v>
                </c:pt>
                <c:pt idx="7284">
                  <c:v>1942.3999999999103</c:v>
                </c:pt>
                <c:pt idx="7285">
                  <c:v>1942.6666666665769</c:v>
                </c:pt>
                <c:pt idx="7286">
                  <c:v>1942.9333333332436</c:v>
                </c:pt>
                <c:pt idx="7287">
                  <c:v>1943.1999999999102</c:v>
                </c:pt>
                <c:pt idx="7288">
                  <c:v>1943.4666666665769</c:v>
                </c:pt>
                <c:pt idx="7289">
                  <c:v>1943.7333333332435</c:v>
                </c:pt>
                <c:pt idx="7290">
                  <c:v>1943.9999999999102</c:v>
                </c:pt>
                <c:pt idx="7291">
                  <c:v>1944.2666666665768</c:v>
                </c:pt>
                <c:pt idx="7292">
                  <c:v>1944.5333333332435</c:v>
                </c:pt>
                <c:pt idx="7293">
                  <c:v>1944.7999999999101</c:v>
                </c:pt>
                <c:pt idx="7294">
                  <c:v>1945.0666666665768</c:v>
                </c:pt>
                <c:pt idx="7295">
                  <c:v>1945.3333333332434</c:v>
                </c:pt>
                <c:pt idx="7296">
                  <c:v>1945.5999999999101</c:v>
                </c:pt>
                <c:pt idx="7297">
                  <c:v>1945.8666666665767</c:v>
                </c:pt>
                <c:pt idx="7298">
                  <c:v>1946.1333333332434</c:v>
                </c:pt>
                <c:pt idx="7299">
                  <c:v>1946.3999999999101</c:v>
                </c:pt>
                <c:pt idx="7300">
                  <c:v>1946.6666666665767</c:v>
                </c:pt>
                <c:pt idx="7301">
                  <c:v>1946.9333333332434</c:v>
                </c:pt>
                <c:pt idx="7302">
                  <c:v>1947.19999999991</c:v>
                </c:pt>
                <c:pt idx="7303">
                  <c:v>1947.4666666665767</c:v>
                </c:pt>
                <c:pt idx="7304">
                  <c:v>1947.7333333332433</c:v>
                </c:pt>
                <c:pt idx="7305">
                  <c:v>1947.99999999991</c:v>
                </c:pt>
                <c:pt idx="7306">
                  <c:v>1948.2666666665766</c:v>
                </c:pt>
                <c:pt idx="7307">
                  <c:v>1948.5333333332433</c:v>
                </c:pt>
                <c:pt idx="7308">
                  <c:v>1948.7999999999099</c:v>
                </c:pt>
                <c:pt idx="7309">
                  <c:v>1949.0666666665766</c:v>
                </c:pt>
                <c:pt idx="7310">
                  <c:v>1949.3333333332432</c:v>
                </c:pt>
                <c:pt idx="7311">
                  <c:v>1949.5999999999099</c:v>
                </c:pt>
                <c:pt idx="7312">
                  <c:v>1949.8666666665765</c:v>
                </c:pt>
                <c:pt idx="7313">
                  <c:v>1950.1333333332432</c:v>
                </c:pt>
                <c:pt idx="7314">
                  <c:v>1950.3999999999098</c:v>
                </c:pt>
                <c:pt idx="7315">
                  <c:v>1950.6666666665765</c:v>
                </c:pt>
                <c:pt idx="7316">
                  <c:v>1950.9333333332431</c:v>
                </c:pt>
                <c:pt idx="7317">
                  <c:v>1951.1999999999098</c:v>
                </c:pt>
                <c:pt idx="7318">
                  <c:v>1951.4666666665764</c:v>
                </c:pt>
                <c:pt idx="7319">
                  <c:v>1951.7333333332431</c:v>
                </c:pt>
                <c:pt idx="7320">
                  <c:v>1951.9999999999097</c:v>
                </c:pt>
                <c:pt idx="7321">
                  <c:v>1952.2666666665764</c:v>
                </c:pt>
                <c:pt idx="7322">
                  <c:v>1952.533333333243</c:v>
                </c:pt>
                <c:pt idx="7323">
                  <c:v>1952.7999999999097</c:v>
                </c:pt>
                <c:pt idx="7324">
                  <c:v>1953.0666666665763</c:v>
                </c:pt>
                <c:pt idx="7325">
                  <c:v>1953.333333333243</c:v>
                </c:pt>
                <c:pt idx="7326">
                  <c:v>1953.5999999999096</c:v>
                </c:pt>
                <c:pt idx="7327">
                  <c:v>1953.8666666665763</c:v>
                </c:pt>
                <c:pt idx="7328">
                  <c:v>1954.1333333332429</c:v>
                </c:pt>
                <c:pt idx="7329">
                  <c:v>1954.3999999999096</c:v>
                </c:pt>
                <c:pt idx="7330">
                  <c:v>1954.6666666665762</c:v>
                </c:pt>
                <c:pt idx="7331">
                  <c:v>1954.9333333332429</c:v>
                </c:pt>
                <c:pt idx="7332">
                  <c:v>1955.1999999999096</c:v>
                </c:pt>
                <c:pt idx="7333">
                  <c:v>1955.4666666665762</c:v>
                </c:pt>
                <c:pt idx="7334">
                  <c:v>1955.7333333332429</c:v>
                </c:pt>
                <c:pt idx="7335">
                  <c:v>1955.9999999999095</c:v>
                </c:pt>
                <c:pt idx="7336">
                  <c:v>1956.2666666665762</c:v>
                </c:pt>
                <c:pt idx="7337">
                  <c:v>1956.5333333332428</c:v>
                </c:pt>
                <c:pt idx="7338">
                  <c:v>1956.7999999999095</c:v>
                </c:pt>
                <c:pt idx="7339">
                  <c:v>1957.0666666665761</c:v>
                </c:pt>
                <c:pt idx="7340">
                  <c:v>1957.3333333332428</c:v>
                </c:pt>
                <c:pt idx="7341">
                  <c:v>1957.5999999999094</c:v>
                </c:pt>
                <c:pt idx="7342">
                  <c:v>1957.8666666665761</c:v>
                </c:pt>
                <c:pt idx="7343">
                  <c:v>1958.1333333332427</c:v>
                </c:pt>
                <c:pt idx="7344">
                  <c:v>1958.3999999999094</c:v>
                </c:pt>
                <c:pt idx="7345">
                  <c:v>1958.666666666576</c:v>
                </c:pt>
                <c:pt idx="7346">
                  <c:v>1958.9333333332427</c:v>
                </c:pt>
                <c:pt idx="7347">
                  <c:v>1959.1999999999093</c:v>
                </c:pt>
                <c:pt idx="7348">
                  <c:v>1959.466666666576</c:v>
                </c:pt>
                <c:pt idx="7349">
                  <c:v>1959.7333333332426</c:v>
                </c:pt>
                <c:pt idx="7350">
                  <c:v>1959.9999999999093</c:v>
                </c:pt>
                <c:pt idx="7351">
                  <c:v>1960.2666666665759</c:v>
                </c:pt>
                <c:pt idx="7352">
                  <c:v>1960.5333333332426</c:v>
                </c:pt>
                <c:pt idx="7353">
                  <c:v>1960.7999999999092</c:v>
                </c:pt>
                <c:pt idx="7354">
                  <c:v>1961.0666666665759</c:v>
                </c:pt>
                <c:pt idx="7355">
                  <c:v>1961.3333333332425</c:v>
                </c:pt>
                <c:pt idx="7356">
                  <c:v>1961.5999999999092</c:v>
                </c:pt>
                <c:pt idx="7357">
                  <c:v>1961.8666666665758</c:v>
                </c:pt>
                <c:pt idx="7358">
                  <c:v>1962.1333333332425</c:v>
                </c:pt>
                <c:pt idx="7359">
                  <c:v>1962.3999999999091</c:v>
                </c:pt>
                <c:pt idx="7360">
                  <c:v>1962.6666666665758</c:v>
                </c:pt>
                <c:pt idx="7361">
                  <c:v>1962.9333333332424</c:v>
                </c:pt>
                <c:pt idx="7362">
                  <c:v>1963.1999999999091</c:v>
                </c:pt>
                <c:pt idx="7363">
                  <c:v>1963.4666666665757</c:v>
                </c:pt>
                <c:pt idx="7364">
                  <c:v>1963.7333333332424</c:v>
                </c:pt>
                <c:pt idx="7365">
                  <c:v>1963.9999999999091</c:v>
                </c:pt>
                <c:pt idx="7366">
                  <c:v>1964.2666666665757</c:v>
                </c:pt>
                <c:pt idx="7367">
                  <c:v>1964.5333333332424</c:v>
                </c:pt>
                <c:pt idx="7368">
                  <c:v>1964.799999999909</c:v>
                </c:pt>
                <c:pt idx="7369">
                  <c:v>1965.0666666665757</c:v>
                </c:pt>
                <c:pt idx="7370">
                  <c:v>1965.3333333332423</c:v>
                </c:pt>
                <c:pt idx="7371">
                  <c:v>1965.599999999909</c:v>
                </c:pt>
                <c:pt idx="7372">
                  <c:v>1965.8666666665756</c:v>
                </c:pt>
                <c:pt idx="7373">
                  <c:v>1966.1333333332423</c:v>
                </c:pt>
                <c:pt idx="7374">
                  <c:v>1966.3999999999089</c:v>
                </c:pt>
                <c:pt idx="7375">
                  <c:v>1966.6666666665756</c:v>
                </c:pt>
                <c:pt idx="7376">
                  <c:v>1966.9333333332422</c:v>
                </c:pt>
                <c:pt idx="7377">
                  <c:v>1967.1999999999089</c:v>
                </c:pt>
                <c:pt idx="7378">
                  <c:v>1967.4666666665755</c:v>
                </c:pt>
                <c:pt idx="7379">
                  <c:v>1967.7333333332422</c:v>
                </c:pt>
                <c:pt idx="7380">
                  <c:v>1967.9999999999088</c:v>
                </c:pt>
                <c:pt idx="7381">
                  <c:v>1968.2666666665755</c:v>
                </c:pt>
                <c:pt idx="7382">
                  <c:v>1968.5333333332421</c:v>
                </c:pt>
                <c:pt idx="7383">
                  <c:v>1968.7999999999088</c:v>
                </c:pt>
                <c:pt idx="7384">
                  <c:v>1969.0666666665754</c:v>
                </c:pt>
                <c:pt idx="7385">
                  <c:v>1969.3333333332421</c:v>
                </c:pt>
                <c:pt idx="7386">
                  <c:v>1969.5999999999087</c:v>
                </c:pt>
                <c:pt idx="7387">
                  <c:v>1969.8666666665754</c:v>
                </c:pt>
                <c:pt idx="7388">
                  <c:v>1970.133333333242</c:v>
                </c:pt>
                <c:pt idx="7389">
                  <c:v>1970.3999999999087</c:v>
                </c:pt>
                <c:pt idx="7390">
                  <c:v>1970.6666666665753</c:v>
                </c:pt>
                <c:pt idx="7391">
                  <c:v>1970.933333333242</c:v>
                </c:pt>
                <c:pt idx="7392">
                  <c:v>1971.1999999999086</c:v>
                </c:pt>
                <c:pt idx="7393">
                  <c:v>1971.4666666665753</c:v>
                </c:pt>
                <c:pt idx="7394">
                  <c:v>1971.7333333332419</c:v>
                </c:pt>
                <c:pt idx="7395">
                  <c:v>1971.9999999999086</c:v>
                </c:pt>
                <c:pt idx="7396">
                  <c:v>1972.2666666665752</c:v>
                </c:pt>
                <c:pt idx="7397">
                  <c:v>1972.5333333332419</c:v>
                </c:pt>
                <c:pt idx="7398">
                  <c:v>1972.7999999999086</c:v>
                </c:pt>
                <c:pt idx="7399">
                  <c:v>1973.0666666665752</c:v>
                </c:pt>
                <c:pt idx="7400">
                  <c:v>1973.3333333332419</c:v>
                </c:pt>
                <c:pt idx="7401">
                  <c:v>1973.5999999999085</c:v>
                </c:pt>
                <c:pt idx="7402">
                  <c:v>1973.8666666665752</c:v>
                </c:pt>
                <c:pt idx="7403">
                  <c:v>1974.1333333332418</c:v>
                </c:pt>
                <c:pt idx="7404">
                  <c:v>1974.3999999999085</c:v>
                </c:pt>
                <c:pt idx="7405">
                  <c:v>1974.6666666665751</c:v>
                </c:pt>
                <c:pt idx="7406">
                  <c:v>1974.9333333332418</c:v>
                </c:pt>
                <c:pt idx="7407">
                  <c:v>1975.1999999999084</c:v>
                </c:pt>
                <c:pt idx="7408">
                  <c:v>1975.4666666665751</c:v>
                </c:pt>
                <c:pt idx="7409">
                  <c:v>1975.7333333332417</c:v>
                </c:pt>
                <c:pt idx="7410">
                  <c:v>1975.9999999999084</c:v>
                </c:pt>
                <c:pt idx="7411">
                  <c:v>1976.266666666575</c:v>
                </c:pt>
                <c:pt idx="7412">
                  <c:v>1976.5333333332417</c:v>
                </c:pt>
                <c:pt idx="7413">
                  <c:v>1976.7999999999083</c:v>
                </c:pt>
                <c:pt idx="7414">
                  <c:v>1977.066666666575</c:v>
                </c:pt>
                <c:pt idx="7415">
                  <c:v>1977.3333333332416</c:v>
                </c:pt>
                <c:pt idx="7416">
                  <c:v>1977.5999999999083</c:v>
                </c:pt>
                <c:pt idx="7417">
                  <c:v>1977.8666666665749</c:v>
                </c:pt>
                <c:pt idx="7418">
                  <c:v>1978.1333333332416</c:v>
                </c:pt>
                <c:pt idx="7419">
                  <c:v>1978.3999999999082</c:v>
                </c:pt>
                <c:pt idx="7420">
                  <c:v>1978.6666666665749</c:v>
                </c:pt>
                <c:pt idx="7421">
                  <c:v>1978.9333333332415</c:v>
                </c:pt>
                <c:pt idx="7422">
                  <c:v>1979.1999999999082</c:v>
                </c:pt>
                <c:pt idx="7423">
                  <c:v>1979.4666666665748</c:v>
                </c:pt>
                <c:pt idx="7424">
                  <c:v>1979.7333333332415</c:v>
                </c:pt>
                <c:pt idx="7425">
                  <c:v>1979.9999999999081</c:v>
                </c:pt>
                <c:pt idx="7426">
                  <c:v>1980.2666666665748</c:v>
                </c:pt>
                <c:pt idx="7427">
                  <c:v>1980.5333333332414</c:v>
                </c:pt>
                <c:pt idx="7428">
                  <c:v>1980.7999999999081</c:v>
                </c:pt>
                <c:pt idx="7429">
                  <c:v>1981.0666666665747</c:v>
                </c:pt>
                <c:pt idx="7430">
                  <c:v>1981.3333333332414</c:v>
                </c:pt>
                <c:pt idx="7431">
                  <c:v>1981.5999999999081</c:v>
                </c:pt>
                <c:pt idx="7432">
                  <c:v>1981.8666666665747</c:v>
                </c:pt>
                <c:pt idx="7433">
                  <c:v>1982.1333333332414</c:v>
                </c:pt>
                <c:pt idx="7434">
                  <c:v>1982.399999999908</c:v>
                </c:pt>
                <c:pt idx="7435">
                  <c:v>1982.6666666665747</c:v>
                </c:pt>
                <c:pt idx="7436">
                  <c:v>1982.9333333332413</c:v>
                </c:pt>
                <c:pt idx="7437">
                  <c:v>1983.199999999908</c:v>
                </c:pt>
                <c:pt idx="7438">
                  <c:v>1983.4666666665746</c:v>
                </c:pt>
                <c:pt idx="7439">
                  <c:v>1983.7333333332413</c:v>
                </c:pt>
                <c:pt idx="7440">
                  <c:v>1983.9999999999079</c:v>
                </c:pt>
                <c:pt idx="7441">
                  <c:v>1984.2666666665746</c:v>
                </c:pt>
                <c:pt idx="7442">
                  <c:v>1984.5333333332412</c:v>
                </c:pt>
                <c:pt idx="7443">
                  <c:v>1984.7999999999079</c:v>
                </c:pt>
                <c:pt idx="7444">
                  <c:v>1985.0666666665745</c:v>
                </c:pt>
                <c:pt idx="7445">
                  <c:v>1985.3333333332412</c:v>
                </c:pt>
                <c:pt idx="7446">
                  <c:v>1985.5999999999078</c:v>
                </c:pt>
                <c:pt idx="7447">
                  <c:v>1985.8666666665745</c:v>
                </c:pt>
                <c:pt idx="7448">
                  <c:v>1986.1333333332411</c:v>
                </c:pt>
                <c:pt idx="7449">
                  <c:v>1986.3999999999078</c:v>
                </c:pt>
                <c:pt idx="7450">
                  <c:v>1986.6666666665744</c:v>
                </c:pt>
                <c:pt idx="7451">
                  <c:v>1986.9333333332411</c:v>
                </c:pt>
                <c:pt idx="7452">
                  <c:v>1987.1999999999077</c:v>
                </c:pt>
                <c:pt idx="7453">
                  <c:v>1987.4666666665744</c:v>
                </c:pt>
                <c:pt idx="7454">
                  <c:v>1987.733333333241</c:v>
                </c:pt>
                <c:pt idx="7455">
                  <c:v>1987.9999999999077</c:v>
                </c:pt>
                <c:pt idx="7456">
                  <c:v>1988.2666666665743</c:v>
                </c:pt>
                <c:pt idx="7457">
                  <c:v>1988.533333333241</c:v>
                </c:pt>
                <c:pt idx="7458">
                  <c:v>1988.7999999999076</c:v>
                </c:pt>
                <c:pt idx="7459">
                  <c:v>1989.0666666665743</c:v>
                </c:pt>
                <c:pt idx="7460">
                  <c:v>1989.3333333332409</c:v>
                </c:pt>
                <c:pt idx="7461">
                  <c:v>1989.5999999999076</c:v>
                </c:pt>
                <c:pt idx="7462">
                  <c:v>1989.8666666665742</c:v>
                </c:pt>
                <c:pt idx="7463">
                  <c:v>1990.1333333332409</c:v>
                </c:pt>
                <c:pt idx="7464">
                  <c:v>1990.3999999999075</c:v>
                </c:pt>
                <c:pt idx="7465">
                  <c:v>1990.6666666665742</c:v>
                </c:pt>
                <c:pt idx="7466">
                  <c:v>1990.9333333332409</c:v>
                </c:pt>
                <c:pt idx="7467">
                  <c:v>1991.1999999999075</c:v>
                </c:pt>
                <c:pt idx="7468">
                  <c:v>1991.4666666665742</c:v>
                </c:pt>
                <c:pt idx="7469">
                  <c:v>1991.7333333332408</c:v>
                </c:pt>
                <c:pt idx="7470">
                  <c:v>1991.9999999999075</c:v>
                </c:pt>
                <c:pt idx="7471">
                  <c:v>1992.2666666665741</c:v>
                </c:pt>
                <c:pt idx="7472">
                  <c:v>1992.5333333332408</c:v>
                </c:pt>
                <c:pt idx="7473">
                  <c:v>1992.7999999999074</c:v>
                </c:pt>
                <c:pt idx="7474">
                  <c:v>1993.0666666665741</c:v>
                </c:pt>
                <c:pt idx="7475">
                  <c:v>1993.3333333332407</c:v>
                </c:pt>
                <c:pt idx="7476">
                  <c:v>1993.5999999999074</c:v>
                </c:pt>
                <c:pt idx="7477">
                  <c:v>1993.866666666574</c:v>
                </c:pt>
                <c:pt idx="7478">
                  <c:v>1994.1333333332407</c:v>
                </c:pt>
                <c:pt idx="7479">
                  <c:v>1994.3999999999073</c:v>
                </c:pt>
                <c:pt idx="7480">
                  <c:v>1994.666666666574</c:v>
                </c:pt>
                <c:pt idx="7481">
                  <c:v>1994.9333333332406</c:v>
                </c:pt>
                <c:pt idx="7482">
                  <c:v>1995.1999999999073</c:v>
                </c:pt>
                <c:pt idx="7483">
                  <c:v>1995.4666666665739</c:v>
                </c:pt>
                <c:pt idx="7484">
                  <c:v>1995.7333333332406</c:v>
                </c:pt>
                <c:pt idx="7485">
                  <c:v>1995.9999999999072</c:v>
                </c:pt>
                <c:pt idx="7486">
                  <c:v>1996.2666666665739</c:v>
                </c:pt>
                <c:pt idx="7487">
                  <c:v>1996.5333333332405</c:v>
                </c:pt>
                <c:pt idx="7488">
                  <c:v>1996.7999999999072</c:v>
                </c:pt>
                <c:pt idx="7489">
                  <c:v>1997.0666666665738</c:v>
                </c:pt>
                <c:pt idx="7490">
                  <c:v>1997.3333333332405</c:v>
                </c:pt>
                <c:pt idx="7491">
                  <c:v>1997.5999999999071</c:v>
                </c:pt>
                <c:pt idx="7492">
                  <c:v>1997.8666666665738</c:v>
                </c:pt>
                <c:pt idx="7493">
                  <c:v>1998.1333333332404</c:v>
                </c:pt>
                <c:pt idx="7494">
                  <c:v>1998.3999999999071</c:v>
                </c:pt>
                <c:pt idx="7495">
                  <c:v>1998.6666666665737</c:v>
                </c:pt>
                <c:pt idx="7496">
                  <c:v>1998.9333333332404</c:v>
                </c:pt>
                <c:pt idx="7497">
                  <c:v>1999.199999999907</c:v>
                </c:pt>
                <c:pt idx="7498">
                  <c:v>1999.4666666665737</c:v>
                </c:pt>
                <c:pt idx="7499">
                  <c:v>1999.7333333332404</c:v>
                </c:pt>
                <c:pt idx="7500">
                  <c:v>1999.999999999907</c:v>
                </c:pt>
              </c:numCache>
            </c:numRef>
          </c:xVal>
          <c:yVal>
            <c:numRef>
              <c:f>Untitled!$B$2:$B$7502</c:f>
              <c:numCache>
                <c:formatCode>General</c:formatCode>
                <c:ptCount val="7501"/>
                <c:pt idx="0">
                  <c:v>0.35021614555692776</c:v>
                </c:pt>
                <c:pt idx="1">
                  <c:v>0.25475476187579094</c:v>
                </c:pt>
                <c:pt idx="2">
                  <c:v>7.4564870689289575E-3</c:v>
                </c:pt>
                <c:pt idx="3">
                  <c:v>2.4595203704546155E-3</c:v>
                </c:pt>
                <c:pt idx="4">
                  <c:v>1.8025350892229737E-3</c:v>
                </c:pt>
                <c:pt idx="5">
                  <c:v>1.8886940567429983E-3</c:v>
                </c:pt>
                <c:pt idx="6">
                  <c:v>5.8585242414929952E-3</c:v>
                </c:pt>
                <c:pt idx="7">
                  <c:v>7.6213155814539354E-3</c:v>
                </c:pt>
                <c:pt idx="8">
                  <c:v>2.9642887241068884E-3</c:v>
                </c:pt>
                <c:pt idx="9">
                  <c:v>1.6267509963025111E-3</c:v>
                </c:pt>
                <c:pt idx="10">
                  <c:v>2.5936158733776823E-3</c:v>
                </c:pt>
                <c:pt idx="11">
                  <c:v>2.948564933589741E-3</c:v>
                </c:pt>
                <c:pt idx="12">
                  <c:v>4.6405772265137807E-3</c:v>
                </c:pt>
                <c:pt idx="13">
                  <c:v>6.4115165178304052E-3</c:v>
                </c:pt>
                <c:pt idx="14">
                  <c:v>3.0056131921816728E-3</c:v>
                </c:pt>
                <c:pt idx="15">
                  <c:v>1.2758231211882302E-2</c:v>
                </c:pt>
                <c:pt idx="16">
                  <c:v>8.2954977911163623E-3</c:v>
                </c:pt>
                <c:pt idx="17">
                  <c:v>6.6675732584068345E-4</c:v>
                </c:pt>
                <c:pt idx="18">
                  <c:v>1.0787572694579809E-2</c:v>
                </c:pt>
                <c:pt idx="19">
                  <c:v>1.3372131082029632E-2</c:v>
                </c:pt>
                <c:pt idx="20">
                  <c:v>1.2452801929350797E-2</c:v>
                </c:pt>
                <c:pt idx="21">
                  <c:v>9.9061319142956725E-3</c:v>
                </c:pt>
                <c:pt idx="22">
                  <c:v>1.3803867699714133E-2</c:v>
                </c:pt>
                <c:pt idx="23">
                  <c:v>1.6656707284519755E-2</c:v>
                </c:pt>
                <c:pt idx="24">
                  <c:v>1.2073080347046914E-2</c:v>
                </c:pt>
                <c:pt idx="25">
                  <c:v>7.4370757369688406E-3</c:v>
                </c:pt>
                <c:pt idx="26">
                  <c:v>2.966428101413658E-3</c:v>
                </c:pt>
                <c:pt idx="27">
                  <c:v>2.4403069720987268E-3</c:v>
                </c:pt>
                <c:pt idx="28">
                  <c:v>2.7378709886111481E-3</c:v>
                </c:pt>
                <c:pt idx="29">
                  <c:v>4.2957730919706656E-3</c:v>
                </c:pt>
                <c:pt idx="30">
                  <c:v>5.3475223485153749E-3</c:v>
                </c:pt>
                <c:pt idx="31">
                  <c:v>3.6250590371134503E-3</c:v>
                </c:pt>
                <c:pt idx="32">
                  <c:v>3.036561941744819E-3</c:v>
                </c:pt>
                <c:pt idx="33">
                  <c:v>3.5040516255600588E-3</c:v>
                </c:pt>
                <c:pt idx="34">
                  <c:v>1.7153405177282441E-3</c:v>
                </c:pt>
                <c:pt idx="35">
                  <c:v>7.1192610972108756E-3</c:v>
                </c:pt>
                <c:pt idx="36">
                  <c:v>2.9087843504821704E-3</c:v>
                </c:pt>
                <c:pt idx="37">
                  <c:v>1.1067431418879203E-2</c:v>
                </c:pt>
                <c:pt idx="38">
                  <c:v>8.855100042794526E-3</c:v>
                </c:pt>
                <c:pt idx="39">
                  <c:v>6.3049642704939976E-3</c:v>
                </c:pt>
                <c:pt idx="40">
                  <c:v>1.3945341964897453E-3</c:v>
                </c:pt>
                <c:pt idx="41">
                  <c:v>3.9115371919360153E-3</c:v>
                </c:pt>
                <c:pt idx="42">
                  <c:v>4.2292862959940804E-3</c:v>
                </c:pt>
                <c:pt idx="43">
                  <c:v>8.8607380725845911E-3</c:v>
                </c:pt>
                <c:pt idx="44">
                  <c:v>7.8662984007519636E-3</c:v>
                </c:pt>
                <c:pt idx="45">
                  <c:v>5.1436908075323919E-3</c:v>
                </c:pt>
                <c:pt idx="46">
                  <c:v>9.250029731840765E-3</c:v>
                </c:pt>
                <c:pt idx="47">
                  <c:v>4.8685105713056429E-3</c:v>
                </c:pt>
                <c:pt idx="48">
                  <c:v>1.0023928622496863E-2</c:v>
                </c:pt>
                <c:pt idx="49">
                  <c:v>1.1701324755952753E-2</c:v>
                </c:pt>
                <c:pt idx="50">
                  <c:v>5.5641346374892759E-3</c:v>
                </c:pt>
                <c:pt idx="51">
                  <c:v>3.4026664739667803E-3</c:v>
                </c:pt>
                <c:pt idx="52">
                  <c:v>2.6903548763464596E-3</c:v>
                </c:pt>
                <c:pt idx="53">
                  <c:v>5.7550881722384884E-3</c:v>
                </c:pt>
                <c:pt idx="54">
                  <c:v>8.3329314889737018E-3</c:v>
                </c:pt>
                <c:pt idx="55">
                  <c:v>5.509624704614826E-3</c:v>
                </c:pt>
                <c:pt idx="56">
                  <c:v>2.7329854581833587E-3</c:v>
                </c:pt>
                <c:pt idx="57">
                  <c:v>5.9015175766518584E-3</c:v>
                </c:pt>
                <c:pt idx="58">
                  <c:v>5.9900409203613239E-3</c:v>
                </c:pt>
                <c:pt idx="59">
                  <c:v>6.018441097674629E-3</c:v>
                </c:pt>
                <c:pt idx="60">
                  <c:v>5.0743529250417696E-3</c:v>
                </c:pt>
                <c:pt idx="61">
                  <c:v>4.1410264044804967E-3</c:v>
                </c:pt>
                <c:pt idx="62">
                  <c:v>8.7239586337168242E-3</c:v>
                </c:pt>
                <c:pt idx="63">
                  <c:v>4.0528044784495475E-3</c:v>
                </c:pt>
                <c:pt idx="64">
                  <c:v>3.1886555538909577E-3</c:v>
                </c:pt>
                <c:pt idx="65">
                  <c:v>3.5779598137262855E-3</c:v>
                </c:pt>
                <c:pt idx="66">
                  <c:v>6.7303305716027379E-3</c:v>
                </c:pt>
                <c:pt idx="67">
                  <c:v>8.5340192173213297E-3</c:v>
                </c:pt>
                <c:pt idx="68">
                  <c:v>6.7314864641294962E-3</c:v>
                </c:pt>
                <c:pt idx="69">
                  <c:v>1.9222669124964167E-3</c:v>
                </c:pt>
                <c:pt idx="70">
                  <c:v>1.3218322485640316E-3</c:v>
                </c:pt>
                <c:pt idx="71">
                  <c:v>4.0770699030015008E-3</c:v>
                </c:pt>
                <c:pt idx="72">
                  <c:v>4.2692467257226703E-3</c:v>
                </c:pt>
                <c:pt idx="73">
                  <c:v>2.466819824444555E-3</c:v>
                </c:pt>
                <c:pt idx="74">
                  <c:v>6.0232090179407588E-4</c:v>
                </c:pt>
                <c:pt idx="75">
                  <c:v>1.8234356819479167E-3</c:v>
                </c:pt>
                <c:pt idx="76">
                  <c:v>1.1618850012147886E-3</c:v>
                </c:pt>
                <c:pt idx="77">
                  <c:v>3.0806786616345912E-3</c:v>
                </c:pt>
                <c:pt idx="78">
                  <c:v>3.1031873373539029E-3</c:v>
                </c:pt>
                <c:pt idx="79">
                  <c:v>2.7869038926620201E-3</c:v>
                </c:pt>
                <c:pt idx="80">
                  <c:v>4.3337155630132386E-3</c:v>
                </c:pt>
                <c:pt idx="81">
                  <c:v>3.0477504035202273E-3</c:v>
                </c:pt>
                <c:pt idx="82">
                  <c:v>1.8627010548776693E-3</c:v>
                </c:pt>
                <c:pt idx="83">
                  <c:v>3.3438962698592364E-3</c:v>
                </c:pt>
                <c:pt idx="84">
                  <c:v>4.0388537293131795E-3</c:v>
                </c:pt>
                <c:pt idx="85">
                  <c:v>2.6544643077381041E-3</c:v>
                </c:pt>
                <c:pt idx="86">
                  <c:v>5.9148564016245386E-4</c:v>
                </c:pt>
                <c:pt idx="87">
                  <c:v>1.8974792096371617E-3</c:v>
                </c:pt>
                <c:pt idx="88">
                  <c:v>1.1342861568464293E-3</c:v>
                </c:pt>
                <c:pt idx="89">
                  <c:v>3.2725858160356923E-3</c:v>
                </c:pt>
                <c:pt idx="90">
                  <c:v>2.6038989822286529E-3</c:v>
                </c:pt>
                <c:pt idx="91">
                  <c:v>1.4644288848528874E-3</c:v>
                </c:pt>
                <c:pt idx="92">
                  <c:v>1.9267548487302804E-3</c:v>
                </c:pt>
                <c:pt idx="93">
                  <c:v>1.7524360054948552E-3</c:v>
                </c:pt>
                <c:pt idx="94">
                  <c:v>2.6949162173971852E-3</c:v>
                </c:pt>
                <c:pt idx="95">
                  <c:v>1.67019396433965E-3</c:v>
                </c:pt>
                <c:pt idx="96">
                  <c:v>7.7601186432671768E-4</c:v>
                </c:pt>
                <c:pt idx="97">
                  <c:v>1.6753512654958695E-3</c:v>
                </c:pt>
                <c:pt idx="98">
                  <c:v>1.6733087053120153E-3</c:v>
                </c:pt>
                <c:pt idx="99">
                  <c:v>1.8535701452014612E-3</c:v>
                </c:pt>
                <c:pt idx="100">
                  <c:v>1.4540258813806372E-3</c:v>
                </c:pt>
                <c:pt idx="101">
                  <c:v>1.0938106435607726E-3</c:v>
                </c:pt>
                <c:pt idx="102">
                  <c:v>2.081675875557409E-3</c:v>
                </c:pt>
                <c:pt idx="103">
                  <c:v>1.6489257028010241E-3</c:v>
                </c:pt>
                <c:pt idx="104">
                  <c:v>2.1269827268315974E-3</c:v>
                </c:pt>
                <c:pt idx="105">
                  <c:v>3.2392729386970039E-3</c:v>
                </c:pt>
                <c:pt idx="106">
                  <c:v>4.7356125269666311E-3</c:v>
                </c:pt>
                <c:pt idx="107">
                  <c:v>3.4821162905639808E-3</c:v>
                </c:pt>
                <c:pt idx="108">
                  <c:v>1.3938849416140521E-3</c:v>
                </c:pt>
                <c:pt idx="109">
                  <c:v>1.3139802251728092E-3</c:v>
                </c:pt>
                <c:pt idx="110">
                  <c:v>1.2435546515543053E-3</c:v>
                </c:pt>
                <c:pt idx="111">
                  <c:v>1.6271724791181959E-3</c:v>
                </c:pt>
                <c:pt idx="112">
                  <c:v>2.7129973882879433E-4</c:v>
                </c:pt>
                <c:pt idx="113">
                  <c:v>2.0132687820867638E-3</c:v>
                </c:pt>
                <c:pt idx="114">
                  <c:v>2.3379623072251753E-3</c:v>
                </c:pt>
                <c:pt idx="115">
                  <c:v>1.0333928413380547E-3</c:v>
                </c:pt>
                <c:pt idx="116">
                  <c:v>1.6876670337135635E-3</c:v>
                </c:pt>
                <c:pt idx="117">
                  <c:v>2.2434742714765943E-3</c:v>
                </c:pt>
                <c:pt idx="118">
                  <c:v>1.8465329571067731E-3</c:v>
                </c:pt>
                <c:pt idx="119">
                  <c:v>2.3016169084097552E-3</c:v>
                </c:pt>
                <c:pt idx="120">
                  <c:v>2.3825087496220812E-3</c:v>
                </c:pt>
                <c:pt idx="121">
                  <c:v>8.8100368759525926E-4</c:v>
                </c:pt>
                <c:pt idx="122">
                  <c:v>2.3781882119849234E-3</c:v>
                </c:pt>
                <c:pt idx="123">
                  <c:v>1.9800792204866633E-3</c:v>
                </c:pt>
                <c:pt idx="124">
                  <c:v>1.1168200674480651E-3</c:v>
                </c:pt>
                <c:pt idx="125">
                  <c:v>1.8435106243933964E-3</c:v>
                </c:pt>
                <c:pt idx="126">
                  <c:v>6.669149440457088E-4</c:v>
                </c:pt>
                <c:pt idx="127">
                  <c:v>8.8885013349899262E-4</c:v>
                </c:pt>
                <c:pt idx="128">
                  <c:v>1.2788117051365443E-4</c:v>
                </c:pt>
                <c:pt idx="129">
                  <c:v>2.8932252742737966E-4</c:v>
                </c:pt>
                <c:pt idx="130">
                  <c:v>7.2018692618914658E-4</c:v>
                </c:pt>
                <c:pt idx="131">
                  <c:v>1.3568784365443028E-3</c:v>
                </c:pt>
                <c:pt idx="132">
                  <c:v>2.2793121389439353E-3</c:v>
                </c:pt>
                <c:pt idx="133">
                  <c:v>8.6273467160545298E-4</c:v>
                </c:pt>
                <c:pt idx="134">
                  <c:v>1.5070039817358537E-3</c:v>
                </c:pt>
                <c:pt idx="135">
                  <c:v>1.2998416580474205E-3</c:v>
                </c:pt>
                <c:pt idx="136">
                  <c:v>1.5635962879844932E-3</c:v>
                </c:pt>
                <c:pt idx="137">
                  <c:v>1.4775305055518995E-3</c:v>
                </c:pt>
                <c:pt idx="138">
                  <c:v>1.5336392041229309E-3</c:v>
                </c:pt>
                <c:pt idx="139">
                  <c:v>1.3843162452976216E-3</c:v>
                </c:pt>
                <c:pt idx="140">
                  <c:v>1.3704274783703945E-3</c:v>
                </c:pt>
                <c:pt idx="141">
                  <c:v>7.9097809800523773E-4</c:v>
                </c:pt>
                <c:pt idx="142">
                  <c:v>2.5062187685025907E-3</c:v>
                </c:pt>
                <c:pt idx="143">
                  <c:v>2.4185947025158507E-3</c:v>
                </c:pt>
                <c:pt idx="144">
                  <c:v>2.2371489504987865E-3</c:v>
                </c:pt>
                <c:pt idx="145">
                  <c:v>2.4566116726672787E-3</c:v>
                </c:pt>
                <c:pt idx="146">
                  <c:v>1.4832875569142016E-3</c:v>
                </c:pt>
                <c:pt idx="147">
                  <c:v>1.2528008639511028E-3</c:v>
                </c:pt>
                <c:pt idx="148">
                  <c:v>6.8616032804070604E-4</c:v>
                </c:pt>
                <c:pt idx="149">
                  <c:v>7.4559491047685692E-4</c:v>
                </c:pt>
                <c:pt idx="150">
                  <c:v>1.4263443048417991E-3</c:v>
                </c:pt>
                <c:pt idx="151">
                  <c:v>1.2097398835897715E-3</c:v>
                </c:pt>
                <c:pt idx="152">
                  <c:v>2.2510744220917414E-3</c:v>
                </c:pt>
                <c:pt idx="153">
                  <c:v>4.2518341231589426E-3</c:v>
                </c:pt>
                <c:pt idx="154">
                  <c:v>3.4558047775405847E-3</c:v>
                </c:pt>
                <c:pt idx="155">
                  <c:v>9.9078757677876724E-4</c:v>
                </c:pt>
                <c:pt idx="156">
                  <c:v>2.3465550622442976E-3</c:v>
                </c:pt>
                <c:pt idx="157">
                  <c:v>2.5389415345820582E-3</c:v>
                </c:pt>
                <c:pt idx="158">
                  <c:v>2.3595950590831289E-3</c:v>
                </c:pt>
                <c:pt idx="159">
                  <c:v>2.2206380443250519E-3</c:v>
                </c:pt>
                <c:pt idx="160">
                  <c:v>1.5297851345484643E-3</c:v>
                </c:pt>
                <c:pt idx="161">
                  <c:v>2.293097806862091E-3</c:v>
                </c:pt>
                <c:pt idx="162">
                  <c:v>2.0437557736537452E-3</c:v>
                </c:pt>
                <c:pt idx="163">
                  <c:v>3.0901386420007114E-3</c:v>
                </c:pt>
                <c:pt idx="164">
                  <c:v>3.7111297667454459E-3</c:v>
                </c:pt>
                <c:pt idx="165">
                  <c:v>2.8384989937998273E-4</c:v>
                </c:pt>
                <c:pt idx="166">
                  <c:v>7.6610444721341808E-4</c:v>
                </c:pt>
                <c:pt idx="167">
                  <c:v>1.7961437818941773E-3</c:v>
                </c:pt>
                <c:pt idx="168">
                  <c:v>1.1988300544947858E-3</c:v>
                </c:pt>
                <c:pt idx="169">
                  <c:v>1.12702806870883E-3</c:v>
                </c:pt>
                <c:pt idx="170">
                  <c:v>1.4167343294827397E-3</c:v>
                </c:pt>
                <c:pt idx="171">
                  <c:v>1.4400520482214375E-3</c:v>
                </c:pt>
                <c:pt idx="172">
                  <c:v>1.0247698594629542E-3</c:v>
                </c:pt>
                <c:pt idx="173">
                  <c:v>2.4919710561788887E-3</c:v>
                </c:pt>
                <c:pt idx="174">
                  <c:v>3.0586908440169381E-3</c:v>
                </c:pt>
                <c:pt idx="175">
                  <c:v>1.4996307552742798E-3</c:v>
                </c:pt>
                <c:pt idx="176">
                  <c:v>6.7797432547603341E-4</c:v>
                </c:pt>
                <c:pt idx="177">
                  <c:v>1.7891884510688387E-3</c:v>
                </c:pt>
                <c:pt idx="178">
                  <c:v>1.3397678163061882E-3</c:v>
                </c:pt>
                <c:pt idx="179">
                  <c:v>1.9275893878822547E-3</c:v>
                </c:pt>
                <c:pt idx="180">
                  <c:v>2.7051599161671326E-3</c:v>
                </c:pt>
                <c:pt idx="181">
                  <c:v>1.5037391620922494E-3</c:v>
                </c:pt>
                <c:pt idx="182">
                  <c:v>2.2050545506006646E-3</c:v>
                </c:pt>
                <c:pt idx="183">
                  <c:v>2.0276044207952842E-3</c:v>
                </c:pt>
                <c:pt idx="184">
                  <c:v>1.3089908262187274E-3</c:v>
                </c:pt>
                <c:pt idx="185">
                  <c:v>1.8576622429425412E-3</c:v>
                </c:pt>
                <c:pt idx="186">
                  <c:v>1.9365476377865827E-3</c:v>
                </c:pt>
                <c:pt idx="187">
                  <c:v>2.087909358663027E-3</c:v>
                </c:pt>
                <c:pt idx="188">
                  <c:v>2.918298363547559E-3</c:v>
                </c:pt>
                <c:pt idx="189">
                  <c:v>2.3484222811366844E-3</c:v>
                </c:pt>
                <c:pt idx="190">
                  <c:v>1.5817570633969303E-3</c:v>
                </c:pt>
                <c:pt idx="191">
                  <c:v>1.241356253313335E-3</c:v>
                </c:pt>
                <c:pt idx="192">
                  <c:v>5.4490001058966225E-4</c:v>
                </c:pt>
                <c:pt idx="193">
                  <c:v>2.0222129933218343E-3</c:v>
                </c:pt>
                <c:pt idx="194">
                  <c:v>2.8353541081456899E-3</c:v>
                </c:pt>
                <c:pt idx="195">
                  <c:v>3.146806704389151E-3</c:v>
                </c:pt>
                <c:pt idx="196">
                  <c:v>2.5206882419504489E-3</c:v>
                </c:pt>
                <c:pt idx="197">
                  <c:v>1.4477099790331106E-3</c:v>
                </c:pt>
                <c:pt idx="198">
                  <c:v>4.8369686440712431E-4</c:v>
                </c:pt>
                <c:pt idx="199">
                  <c:v>9.1645692693790215E-4</c:v>
                </c:pt>
                <c:pt idx="200">
                  <c:v>2.4710758494045195E-3</c:v>
                </c:pt>
                <c:pt idx="201">
                  <c:v>3.1309085039892834E-3</c:v>
                </c:pt>
                <c:pt idx="202">
                  <c:v>2.7145240446424554E-3</c:v>
                </c:pt>
                <c:pt idx="203">
                  <c:v>1.4293992696453987E-3</c:v>
                </c:pt>
                <c:pt idx="204">
                  <c:v>1.9482883890827591E-3</c:v>
                </c:pt>
                <c:pt idx="205">
                  <c:v>2.4950191758830367E-3</c:v>
                </c:pt>
                <c:pt idx="206">
                  <c:v>9.2173166020928943E-4</c:v>
                </c:pt>
                <c:pt idx="207">
                  <c:v>1.4283092342029684E-3</c:v>
                </c:pt>
                <c:pt idx="208">
                  <c:v>1.7497808489995111E-3</c:v>
                </c:pt>
                <c:pt idx="209">
                  <c:v>1.6765867199472211E-3</c:v>
                </c:pt>
                <c:pt idx="210">
                  <c:v>1.6749577045179558E-3</c:v>
                </c:pt>
                <c:pt idx="211">
                  <c:v>2.2007153469241021E-3</c:v>
                </c:pt>
                <c:pt idx="212">
                  <c:v>2.4056553098107023E-3</c:v>
                </c:pt>
                <c:pt idx="213">
                  <c:v>2.430595525506334E-3</c:v>
                </c:pt>
                <c:pt idx="214">
                  <c:v>1.3436757044023068E-3</c:v>
                </c:pt>
                <c:pt idx="215">
                  <c:v>7.4456857872892636E-4</c:v>
                </c:pt>
                <c:pt idx="216">
                  <c:v>1.0737352377513905E-3</c:v>
                </c:pt>
                <c:pt idx="217">
                  <c:v>1.0668598587499764E-3</c:v>
                </c:pt>
                <c:pt idx="218">
                  <c:v>1.1671395876056982E-3</c:v>
                </c:pt>
                <c:pt idx="219">
                  <c:v>1.3460501575119279E-3</c:v>
                </c:pt>
                <c:pt idx="220">
                  <c:v>2.7173683537523277E-3</c:v>
                </c:pt>
                <c:pt idx="221">
                  <c:v>2.9185193078310944E-3</c:v>
                </c:pt>
                <c:pt idx="222">
                  <c:v>3.0209918418022449E-3</c:v>
                </c:pt>
                <c:pt idx="223">
                  <c:v>1.605853000966424E-3</c:v>
                </c:pt>
                <c:pt idx="224">
                  <c:v>3.4496419604497123E-4</c:v>
                </c:pt>
                <c:pt idx="225">
                  <c:v>2.3598956041664596E-4</c:v>
                </c:pt>
                <c:pt idx="226">
                  <c:v>2.5402026677081675E-3</c:v>
                </c:pt>
                <c:pt idx="227">
                  <c:v>5.0320925275835222E-3</c:v>
                </c:pt>
                <c:pt idx="228">
                  <c:v>4.4129372960311913E-3</c:v>
                </c:pt>
                <c:pt idx="229">
                  <c:v>2.7454367968235017E-3</c:v>
                </c:pt>
                <c:pt idx="230">
                  <c:v>1.5535108250624736E-3</c:v>
                </c:pt>
                <c:pt idx="231">
                  <c:v>1.1477030022684969E-3</c:v>
                </c:pt>
                <c:pt idx="232">
                  <c:v>3.2316341012314769E-3</c:v>
                </c:pt>
                <c:pt idx="233">
                  <c:v>2.8677249677307518E-3</c:v>
                </c:pt>
                <c:pt idx="234">
                  <c:v>1.8351538468599723E-3</c:v>
                </c:pt>
                <c:pt idx="235">
                  <c:v>2.7292847645503373E-3</c:v>
                </c:pt>
                <c:pt idx="236">
                  <c:v>1.0832116325781656E-3</c:v>
                </c:pt>
                <c:pt idx="237">
                  <c:v>1.0687413878199607E-4</c:v>
                </c:pt>
                <c:pt idx="238">
                  <c:v>1.4386426270761859E-3</c:v>
                </c:pt>
                <c:pt idx="239">
                  <c:v>2.3117662332927491E-3</c:v>
                </c:pt>
                <c:pt idx="240">
                  <c:v>2.7118636557521411E-3</c:v>
                </c:pt>
                <c:pt idx="241">
                  <c:v>1.2190796998088433E-3</c:v>
                </c:pt>
                <c:pt idx="242">
                  <c:v>9.0970247088098955E-4</c:v>
                </c:pt>
                <c:pt idx="243">
                  <c:v>8.824692468455454E-4</c:v>
                </c:pt>
                <c:pt idx="244">
                  <c:v>1.9341095520316702E-3</c:v>
                </c:pt>
                <c:pt idx="245">
                  <c:v>3.0068840643235413E-3</c:v>
                </c:pt>
                <c:pt idx="246">
                  <c:v>3.6493687913142481E-3</c:v>
                </c:pt>
                <c:pt idx="247">
                  <c:v>3.618800851836758E-3</c:v>
                </c:pt>
                <c:pt idx="248">
                  <c:v>2.9173076801962991E-3</c:v>
                </c:pt>
                <c:pt idx="249">
                  <c:v>1.7386913202497602E-3</c:v>
                </c:pt>
                <c:pt idx="250">
                  <c:v>2.3001748830559199E-3</c:v>
                </c:pt>
                <c:pt idx="251">
                  <c:v>4.0637537525848363E-4</c:v>
                </c:pt>
                <c:pt idx="252">
                  <c:v>2.2560730711134571E-3</c:v>
                </c:pt>
                <c:pt idx="253">
                  <c:v>3.4142361799069268E-3</c:v>
                </c:pt>
                <c:pt idx="254">
                  <c:v>2.8891149656903566E-3</c:v>
                </c:pt>
                <c:pt idx="255">
                  <c:v>5.7937010636254719E-4</c:v>
                </c:pt>
                <c:pt idx="256">
                  <c:v>2.1531567283508226E-3</c:v>
                </c:pt>
                <c:pt idx="257">
                  <c:v>3.1868615647510758E-3</c:v>
                </c:pt>
                <c:pt idx="258">
                  <c:v>2.9274608712405348E-3</c:v>
                </c:pt>
                <c:pt idx="259">
                  <c:v>1.8272332582276549E-3</c:v>
                </c:pt>
                <c:pt idx="260">
                  <c:v>8.6663271975265959E-4</c:v>
                </c:pt>
                <c:pt idx="261">
                  <c:v>9.7090439351160262E-4</c:v>
                </c:pt>
                <c:pt idx="262">
                  <c:v>1.3657625077572112E-3</c:v>
                </c:pt>
                <c:pt idx="263">
                  <c:v>3.064729298638632E-3</c:v>
                </c:pt>
                <c:pt idx="264">
                  <c:v>3.015840224881018E-3</c:v>
                </c:pt>
                <c:pt idx="265">
                  <c:v>2.7823061416418697E-3</c:v>
                </c:pt>
                <c:pt idx="266">
                  <c:v>4.2443424829987877E-4</c:v>
                </c:pt>
                <c:pt idx="267">
                  <c:v>1.7395254489288561E-3</c:v>
                </c:pt>
                <c:pt idx="268">
                  <c:v>2.3741662663925786E-3</c:v>
                </c:pt>
                <c:pt idx="269">
                  <c:v>2.1653950116069338E-3</c:v>
                </c:pt>
                <c:pt idx="270">
                  <c:v>3.0781021997257417E-3</c:v>
                </c:pt>
                <c:pt idx="271">
                  <c:v>2.6489423506532114E-3</c:v>
                </c:pt>
                <c:pt idx="272">
                  <c:v>1.1176456306704265E-3</c:v>
                </c:pt>
                <c:pt idx="273">
                  <c:v>1.4251163066925333E-3</c:v>
                </c:pt>
                <c:pt idx="274">
                  <c:v>1.752347335728313E-3</c:v>
                </c:pt>
                <c:pt idx="275">
                  <c:v>2.1141644925670093E-3</c:v>
                </c:pt>
                <c:pt idx="276">
                  <c:v>1.7387774151085783E-3</c:v>
                </c:pt>
                <c:pt idx="277">
                  <c:v>1.8064999206259345E-3</c:v>
                </c:pt>
                <c:pt idx="278">
                  <c:v>1.8050267703212353E-3</c:v>
                </c:pt>
                <c:pt idx="279">
                  <c:v>6.8251422258523665E-4</c:v>
                </c:pt>
                <c:pt idx="280">
                  <c:v>1.057445433073601E-3</c:v>
                </c:pt>
                <c:pt idx="281">
                  <c:v>1.0208632923414099E-3</c:v>
                </c:pt>
                <c:pt idx="282">
                  <c:v>2.1507055894607005E-4</c:v>
                </c:pt>
                <c:pt idx="283">
                  <c:v>1.4912796369686413E-3</c:v>
                </c:pt>
                <c:pt idx="284">
                  <c:v>1.1421721802191026E-3</c:v>
                </c:pt>
                <c:pt idx="285">
                  <c:v>1.4076746987734473E-3</c:v>
                </c:pt>
                <c:pt idx="286">
                  <c:v>1.5955039753601697E-3</c:v>
                </c:pt>
                <c:pt idx="287">
                  <c:v>7.2748057212394237E-4</c:v>
                </c:pt>
                <c:pt idx="288">
                  <c:v>3.9251928133663625E-4</c:v>
                </c:pt>
                <c:pt idx="289">
                  <c:v>9.4590283265198977E-4</c:v>
                </c:pt>
                <c:pt idx="290">
                  <c:v>1.5891515314611175E-3</c:v>
                </c:pt>
                <c:pt idx="291">
                  <c:v>1.9343362344186657E-3</c:v>
                </c:pt>
                <c:pt idx="292">
                  <c:v>2.0472827304399868E-3</c:v>
                </c:pt>
                <c:pt idx="293">
                  <c:v>1.8215883991506887E-3</c:v>
                </c:pt>
                <c:pt idx="294">
                  <c:v>1.1028849485145732E-3</c:v>
                </c:pt>
                <c:pt idx="295">
                  <c:v>3.5113326655277996E-4</c:v>
                </c:pt>
                <c:pt idx="296">
                  <c:v>7.8480143915057323E-4</c:v>
                </c:pt>
                <c:pt idx="297">
                  <c:v>7.7510299251233648E-4</c:v>
                </c:pt>
                <c:pt idx="298">
                  <c:v>4.5029891363765817E-4</c:v>
                </c:pt>
                <c:pt idx="299">
                  <c:v>1.5836047076454715E-3</c:v>
                </c:pt>
                <c:pt idx="300">
                  <c:v>1.0732437753449855E-3</c:v>
                </c:pt>
                <c:pt idx="301">
                  <c:v>9.0821294722725815E-4</c:v>
                </c:pt>
                <c:pt idx="302">
                  <c:v>2.7341053564335001E-4</c:v>
                </c:pt>
                <c:pt idx="303">
                  <c:v>3.6498070679748208E-4</c:v>
                </c:pt>
                <c:pt idx="304">
                  <c:v>8.1198267863610396E-4</c:v>
                </c:pt>
                <c:pt idx="305">
                  <c:v>1.0852611811695751E-3</c:v>
                </c:pt>
                <c:pt idx="306">
                  <c:v>7.7298282387287017E-4</c:v>
                </c:pt>
                <c:pt idx="307">
                  <c:v>2.1322968767387867E-3</c:v>
                </c:pt>
                <c:pt idx="308">
                  <c:v>3.3044389041963426E-3</c:v>
                </c:pt>
                <c:pt idx="309">
                  <c:v>2.523195610796493E-3</c:v>
                </c:pt>
                <c:pt idx="310">
                  <c:v>1.3232651017772267E-3</c:v>
                </c:pt>
                <c:pt idx="311">
                  <c:v>1.3718493930057645E-3</c:v>
                </c:pt>
                <c:pt idx="312">
                  <c:v>1.1837710626603319E-4</c:v>
                </c:pt>
                <c:pt idx="313">
                  <c:v>1.8079125624303112E-3</c:v>
                </c:pt>
                <c:pt idx="314">
                  <c:v>1.2033100340390946E-3</c:v>
                </c:pt>
                <c:pt idx="315">
                  <c:v>2.8727425528112609E-3</c:v>
                </c:pt>
                <c:pt idx="316">
                  <c:v>2.69398563698422E-3</c:v>
                </c:pt>
                <c:pt idx="317">
                  <c:v>1.8836153952697574E-3</c:v>
                </c:pt>
                <c:pt idx="318">
                  <c:v>1.5030185853157334E-3</c:v>
                </c:pt>
                <c:pt idx="319">
                  <c:v>2.5927752894835065E-4</c:v>
                </c:pt>
                <c:pt idx="320">
                  <c:v>1.4216826673677041E-3</c:v>
                </c:pt>
                <c:pt idx="321">
                  <c:v>1.5958337528510658E-3</c:v>
                </c:pt>
                <c:pt idx="322">
                  <c:v>7.7662903914801798E-4</c:v>
                </c:pt>
                <c:pt idx="323">
                  <c:v>4.8518969688176314E-4</c:v>
                </c:pt>
                <c:pt idx="324">
                  <c:v>7.1485599051249573E-4</c:v>
                </c:pt>
                <c:pt idx="325">
                  <c:v>8.380729042844155E-4</c:v>
                </c:pt>
                <c:pt idx="326">
                  <c:v>8.7679987553169884E-4</c:v>
                </c:pt>
                <c:pt idx="327">
                  <c:v>8.189046896096584E-4</c:v>
                </c:pt>
                <c:pt idx="328">
                  <c:v>1.7876434121629847E-4</c:v>
                </c:pt>
                <c:pt idx="329">
                  <c:v>1.2918516672686463E-3</c:v>
                </c:pt>
                <c:pt idx="330">
                  <c:v>9.8975960240012826E-4</c:v>
                </c:pt>
                <c:pt idx="331">
                  <c:v>9.9380835933081174E-4</c:v>
                </c:pt>
                <c:pt idx="332">
                  <c:v>1.6682157915814857E-3</c:v>
                </c:pt>
                <c:pt idx="333">
                  <c:v>2.2254485159653226E-3</c:v>
                </c:pt>
                <c:pt idx="334">
                  <c:v>1.8460360171376792E-3</c:v>
                </c:pt>
                <c:pt idx="335">
                  <c:v>5.6331545808238495E-4</c:v>
                </c:pt>
                <c:pt idx="336">
                  <c:v>6.4804297625606735E-4</c:v>
                </c:pt>
                <c:pt idx="337">
                  <c:v>2.3401456219116219E-4</c:v>
                </c:pt>
                <c:pt idx="338">
                  <c:v>1.274783499348692E-3</c:v>
                </c:pt>
                <c:pt idx="339">
                  <c:v>4.6800603424310692E-4</c:v>
                </c:pt>
                <c:pt idx="340">
                  <c:v>1.7091057103391584E-3</c:v>
                </c:pt>
                <c:pt idx="341">
                  <c:v>1.0869209827344389E-3</c:v>
                </c:pt>
                <c:pt idx="342">
                  <c:v>3.4341956486131503E-4</c:v>
                </c:pt>
                <c:pt idx="343">
                  <c:v>3.7912694092935432E-4</c:v>
                </c:pt>
                <c:pt idx="344">
                  <c:v>9.8109866905409199E-4</c:v>
                </c:pt>
                <c:pt idx="345">
                  <c:v>9.5665655753484507E-4</c:v>
                </c:pt>
                <c:pt idx="346">
                  <c:v>3.6932795368264563E-4</c:v>
                </c:pt>
                <c:pt idx="347">
                  <c:v>3.953466627109119E-4</c:v>
                </c:pt>
                <c:pt idx="348">
                  <c:v>5.3925287123547682E-4</c:v>
                </c:pt>
                <c:pt idx="349">
                  <c:v>9.2160412431143367E-4</c:v>
                </c:pt>
                <c:pt idx="350">
                  <c:v>7.9314751398354704E-4</c:v>
                </c:pt>
                <c:pt idx="351">
                  <c:v>3.9677187215332772E-4</c:v>
                </c:pt>
                <c:pt idx="352">
                  <c:v>6.6209084071794789E-4</c:v>
                </c:pt>
                <c:pt idx="353">
                  <c:v>1.1078090377290089E-3</c:v>
                </c:pt>
                <c:pt idx="354">
                  <c:v>7.6233734560797884E-4</c:v>
                </c:pt>
                <c:pt idx="355">
                  <c:v>4.1155298831852867E-4</c:v>
                </c:pt>
                <c:pt idx="356">
                  <c:v>6.6236166766442503E-4</c:v>
                </c:pt>
                <c:pt idx="357">
                  <c:v>1.227008438763304E-3</c:v>
                </c:pt>
                <c:pt idx="358">
                  <c:v>4.7500054487574966E-4</c:v>
                </c:pt>
                <c:pt idx="359">
                  <c:v>8.3227257857152956E-4</c:v>
                </c:pt>
                <c:pt idx="360">
                  <c:v>1.2018537992844786E-3</c:v>
                </c:pt>
                <c:pt idx="361">
                  <c:v>1.145836866955553E-3</c:v>
                </c:pt>
                <c:pt idx="362">
                  <c:v>7.3669755267996226E-4</c:v>
                </c:pt>
                <c:pt idx="363">
                  <c:v>4.3616117633716298E-4</c:v>
                </c:pt>
                <c:pt idx="364">
                  <c:v>1.6701870199187434E-3</c:v>
                </c:pt>
                <c:pt idx="365">
                  <c:v>1.0578226963466266E-3</c:v>
                </c:pt>
                <c:pt idx="366">
                  <c:v>7.9865424938369109E-4</c:v>
                </c:pt>
                <c:pt idx="367">
                  <c:v>6.1982876054687667E-4</c:v>
                </c:pt>
                <c:pt idx="368">
                  <c:v>9.6049283799938751E-4</c:v>
                </c:pt>
                <c:pt idx="369">
                  <c:v>8.2859795598053403E-4</c:v>
                </c:pt>
                <c:pt idx="370">
                  <c:v>5.9273017016729602E-4</c:v>
                </c:pt>
                <c:pt idx="371">
                  <c:v>4.9586953391018637E-4</c:v>
                </c:pt>
                <c:pt idx="372">
                  <c:v>5.9639121171906474E-4</c:v>
                </c:pt>
                <c:pt idx="373">
                  <c:v>3.5339881156225979E-3</c:v>
                </c:pt>
                <c:pt idx="374">
                  <c:v>0.10256199929910516</c:v>
                </c:pt>
                <c:pt idx="375">
                  <c:v>0.18518803841694173</c:v>
                </c:pt>
                <c:pt idx="376">
                  <c:v>8.6239490823028966E-2</c:v>
                </c:pt>
                <c:pt idx="377">
                  <c:v>3.1314010622364853E-3</c:v>
                </c:pt>
                <c:pt idx="378">
                  <c:v>2.036564322841496E-3</c:v>
                </c:pt>
                <c:pt idx="379">
                  <c:v>9.9297178894565494E-4</c:v>
                </c:pt>
                <c:pt idx="380">
                  <c:v>7.0744654324927708E-4</c:v>
                </c:pt>
                <c:pt idx="381">
                  <c:v>5.9257954232996943E-4</c:v>
                </c:pt>
                <c:pt idx="382">
                  <c:v>1.4239547608819881E-3</c:v>
                </c:pt>
                <c:pt idx="383">
                  <c:v>2.3967279659597614E-3</c:v>
                </c:pt>
                <c:pt idx="384">
                  <c:v>1.2395089046628174E-3</c:v>
                </c:pt>
                <c:pt idx="385">
                  <c:v>1.1484996027224129E-3</c:v>
                </c:pt>
                <c:pt idx="386">
                  <c:v>1.2081992375419035E-3</c:v>
                </c:pt>
                <c:pt idx="387">
                  <c:v>2.9803529083549489E-4</c:v>
                </c:pt>
                <c:pt idx="388">
                  <c:v>8.0753686149595419E-4</c:v>
                </c:pt>
                <c:pt idx="389">
                  <c:v>7.5414410447442162E-4</c:v>
                </c:pt>
                <c:pt idx="390">
                  <c:v>6.4013974762474224E-4</c:v>
                </c:pt>
                <c:pt idx="391">
                  <c:v>1.1201632752008497E-3</c:v>
                </c:pt>
                <c:pt idx="392">
                  <c:v>9.1500885798191645E-4</c:v>
                </c:pt>
                <c:pt idx="393">
                  <c:v>5.6435304549921298E-4</c:v>
                </c:pt>
                <c:pt idx="394">
                  <c:v>1.0775061587012811E-3</c:v>
                </c:pt>
                <c:pt idx="395">
                  <c:v>1.0240132049964359E-3</c:v>
                </c:pt>
                <c:pt idx="396">
                  <c:v>1.0014229535934406E-3</c:v>
                </c:pt>
                <c:pt idx="397">
                  <c:v>1.5674850961741997E-3</c:v>
                </c:pt>
                <c:pt idx="398">
                  <c:v>1.0826151538716857E-3</c:v>
                </c:pt>
                <c:pt idx="399">
                  <c:v>5.9086516457856355E-4</c:v>
                </c:pt>
                <c:pt idx="400">
                  <c:v>1.5649627459975405E-3</c:v>
                </c:pt>
                <c:pt idx="401">
                  <c:v>1.5597098984723545E-3</c:v>
                </c:pt>
                <c:pt idx="402">
                  <c:v>8.855560151783729E-4</c:v>
                </c:pt>
                <c:pt idx="403">
                  <c:v>9.5249402295951018E-4</c:v>
                </c:pt>
                <c:pt idx="404">
                  <c:v>1.3834880664630902E-3</c:v>
                </c:pt>
                <c:pt idx="405">
                  <c:v>9.1811132044070879E-4</c:v>
                </c:pt>
                <c:pt idx="406">
                  <c:v>1.0677943244321395E-3</c:v>
                </c:pt>
                <c:pt idx="407">
                  <c:v>1.5957242861387056E-3</c:v>
                </c:pt>
                <c:pt idx="408">
                  <c:v>9.7118440138583748E-4</c:v>
                </c:pt>
                <c:pt idx="409">
                  <c:v>7.8619500539393514E-4</c:v>
                </c:pt>
                <c:pt idx="410">
                  <c:v>1.6221038280954704E-3</c:v>
                </c:pt>
                <c:pt idx="411">
                  <c:v>1.7113387983368957E-3</c:v>
                </c:pt>
                <c:pt idx="412">
                  <c:v>1.8578600160977549E-3</c:v>
                </c:pt>
                <c:pt idx="413">
                  <c:v>1.8950585076228492E-3</c:v>
                </c:pt>
                <c:pt idx="414">
                  <c:v>1.191107094079576E-3</c:v>
                </c:pt>
                <c:pt idx="415">
                  <c:v>6.9073868529515936E-4</c:v>
                </c:pt>
                <c:pt idx="416">
                  <c:v>5.6016190702648551E-5</c:v>
                </c:pt>
                <c:pt idx="417">
                  <c:v>1.36035307863308E-3</c:v>
                </c:pt>
                <c:pt idx="418">
                  <c:v>1.0905704786193019E-3</c:v>
                </c:pt>
                <c:pt idx="419">
                  <c:v>7.6348182698341707E-4</c:v>
                </c:pt>
                <c:pt idx="420">
                  <c:v>1.0108627046328475E-3</c:v>
                </c:pt>
                <c:pt idx="421">
                  <c:v>1.2876975838535931E-3</c:v>
                </c:pt>
                <c:pt idx="422">
                  <c:v>3.3521315797300512E-3</c:v>
                </c:pt>
                <c:pt idx="423">
                  <c:v>5.1158524450567455E-3</c:v>
                </c:pt>
                <c:pt idx="424">
                  <c:v>2.9596400038169783E-3</c:v>
                </c:pt>
                <c:pt idx="425">
                  <c:v>4.0681854908914961E-3</c:v>
                </c:pt>
                <c:pt idx="426">
                  <c:v>5.9491101279560048E-3</c:v>
                </c:pt>
                <c:pt idx="427">
                  <c:v>7.1336206026110802E-3</c:v>
                </c:pt>
                <c:pt idx="428">
                  <c:v>8.1067773959779526E-3</c:v>
                </c:pt>
                <c:pt idx="429">
                  <c:v>5.1315777076281497E-3</c:v>
                </c:pt>
                <c:pt idx="430">
                  <c:v>5.3979391952456634E-3</c:v>
                </c:pt>
                <c:pt idx="431">
                  <c:v>7.3613353762796152E-3</c:v>
                </c:pt>
                <c:pt idx="432">
                  <c:v>4.9902918465183597E-3</c:v>
                </c:pt>
                <c:pt idx="433">
                  <c:v>4.7597247539528272E-3</c:v>
                </c:pt>
                <c:pt idx="434">
                  <c:v>6.7339638821563878E-3</c:v>
                </c:pt>
                <c:pt idx="435">
                  <c:v>3.126914845104948E-3</c:v>
                </c:pt>
                <c:pt idx="436">
                  <c:v>1.2364707628029379E-3</c:v>
                </c:pt>
                <c:pt idx="437">
                  <c:v>3.6871775609746832E-3</c:v>
                </c:pt>
                <c:pt idx="438">
                  <c:v>2.6143345073628508E-3</c:v>
                </c:pt>
                <c:pt idx="439">
                  <c:v>2.5176545508074559E-3</c:v>
                </c:pt>
                <c:pt idx="440">
                  <c:v>1.2965060263907693E-3</c:v>
                </c:pt>
                <c:pt idx="441">
                  <c:v>1.8315523348647821E-3</c:v>
                </c:pt>
                <c:pt idx="442">
                  <c:v>1.3800794695594824E-3</c:v>
                </c:pt>
                <c:pt idx="443">
                  <c:v>2.3676090855410134E-4</c:v>
                </c:pt>
                <c:pt idx="444">
                  <c:v>1.6329789682872527E-3</c:v>
                </c:pt>
                <c:pt idx="445">
                  <c:v>2.0604993334445015E-3</c:v>
                </c:pt>
                <c:pt idx="446">
                  <c:v>1.3151778693170611E-3</c:v>
                </c:pt>
                <c:pt idx="447">
                  <c:v>7.2772798123817758E-4</c:v>
                </c:pt>
                <c:pt idx="448">
                  <c:v>1.009648713464442E-3</c:v>
                </c:pt>
                <c:pt idx="449">
                  <c:v>6.7322117558012596E-4</c:v>
                </c:pt>
                <c:pt idx="450">
                  <c:v>2.3632804959489349E-3</c:v>
                </c:pt>
                <c:pt idx="451">
                  <c:v>2.955117702126512E-3</c:v>
                </c:pt>
                <c:pt idx="452">
                  <c:v>2.8570184439004207E-4</c:v>
                </c:pt>
                <c:pt idx="453">
                  <c:v>1.3571165524735435E-3</c:v>
                </c:pt>
                <c:pt idx="454">
                  <c:v>1.0322712083770207E-3</c:v>
                </c:pt>
                <c:pt idx="455">
                  <c:v>1.079051644245016E-3</c:v>
                </c:pt>
                <c:pt idx="456">
                  <c:v>1.5649216275829051E-3</c:v>
                </c:pt>
                <c:pt idx="457">
                  <c:v>1.7275569004184437E-3</c:v>
                </c:pt>
                <c:pt idx="458">
                  <c:v>1.4847390091080751E-3</c:v>
                </c:pt>
                <c:pt idx="459">
                  <c:v>6.1504428097732867E-4</c:v>
                </c:pt>
                <c:pt idx="460">
                  <c:v>1.4705558797539471E-4</c:v>
                </c:pt>
                <c:pt idx="461">
                  <c:v>8.173407066991024E-4</c:v>
                </c:pt>
                <c:pt idx="462">
                  <c:v>1.0340907852627202E-3</c:v>
                </c:pt>
                <c:pt idx="463">
                  <c:v>7.8452439282468813E-4</c:v>
                </c:pt>
                <c:pt idx="464">
                  <c:v>9.1897549231811611E-4</c:v>
                </c:pt>
                <c:pt idx="465">
                  <c:v>3.9255515661106499E-4</c:v>
                </c:pt>
                <c:pt idx="466">
                  <c:v>5.77079615479546E-4</c:v>
                </c:pt>
                <c:pt idx="467">
                  <c:v>2.0979896758260659E-3</c:v>
                </c:pt>
                <c:pt idx="468">
                  <c:v>1.6098150275166414E-3</c:v>
                </c:pt>
                <c:pt idx="469">
                  <c:v>2.5809106332574604E-3</c:v>
                </c:pt>
                <c:pt idx="470">
                  <c:v>4.5562236006852887E-3</c:v>
                </c:pt>
                <c:pt idx="471">
                  <c:v>3.4408276207546322E-3</c:v>
                </c:pt>
                <c:pt idx="472">
                  <c:v>4.2072374922069227E-3</c:v>
                </c:pt>
                <c:pt idx="473">
                  <c:v>1.9668389811921187E-3</c:v>
                </c:pt>
                <c:pt idx="474">
                  <c:v>6.4377148679342199E-3</c:v>
                </c:pt>
                <c:pt idx="475">
                  <c:v>1.1814851818268735E-2</c:v>
                </c:pt>
                <c:pt idx="476">
                  <c:v>1.3845862132887722E-2</c:v>
                </c:pt>
                <c:pt idx="477">
                  <c:v>9.101050423532691E-3</c:v>
                </c:pt>
                <c:pt idx="478">
                  <c:v>1.0337194093013253E-2</c:v>
                </c:pt>
                <c:pt idx="479">
                  <c:v>2.3019881893584088E-2</c:v>
                </c:pt>
                <c:pt idx="480">
                  <c:v>2.79355706158772E-2</c:v>
                </c:pt>
                <c:pt idx="481">
                  <c:v>2.4205480327882088E-2</c:v>
                </c:pt>
                <c:pt idx="482">
                  <c:v>1.8665688759857784E-2</c:v>
                </c:pt>
                <c:pt idx="483">
                  <c:v>8.6755216974262646E-3</c:v>
                </c:pt>
                <c:pt idx="484">
                  <c:v>7.1697008189106166E-3</c:v>
                </c:pt>
                <c:pt idx="485">
                  <c:v>1.4810988561703545E-2</c:v>
                </c:pt>
                <c:pt idx="486">
                  <c:v>1.3311419327490073E-2</c:v>
                </c:pt>
                <c:pt idx="487">
                  <c:v>1.2473457636975473E-2</c:v>
                </c:pt>
                <c:pt idx="488">
                  <c:v>7.8400279019677655E-3</c:v>
                </c:pt>
                <c:pt idx="489">
                  <c:v>7.5498195181815872E-3</c:v>
                </c:pt>
                <c:pt idx="490">
                  <c:v>1.0196916650797937E-2</c:v>
                </c:pt>
                <c:pt idx="491">
                  <c:v>1.0881850780484011E-2</c:v>
                </c:pt>
                <c:pt idx="492">
                  <c:v>1.2535787977333705E-2</c:v>
                </c:pt>
                <c:pt idx="493">
                  <c:v>1.6041264183743496E-2</c:v>
                </c:pt>
                <c:pt idx="494">
                  <c:v>1.5913761116878894E-2</c:v>
                </c:pt>
                <c:pt idx="495">
                  <c:v>1.4781822650486205E-2</c:v>
                </c:pt>
                <c:pt idx="496">
                  <c:v>1.5367309136325533E-2</c:v>
                </c:pt>
                <c:pt idx="497">
                  <c:v>1.1969799164162711E-2</c:v>
                </c:pt>
                <c:pt idx="498">
                  <c:v>1.1905081240919513E-2</c:v>
                </c:pt>
                <c:pt idx="499">
                  <c:v>1.3349861785468445E-2</c:v>
                </c:pt>
                <c:pt idx="500">
                  <c:v>9.9724597313656151E-3</c:v>
                </c:pt>
                <c:pt idx="501">
                  <c:v>9.423147208306195E-3</c:v>
                </c:pt>
                <c:pt idx="502">
                  <c:v>8.9375934741638373E-3</c:v>
                </c:pt>
                <c:pt idx="503">
                  <c:v>7.8280136584038019E-3</c:v>
                </c:pt>
                <c:pt idx="504">
                  <c:v>7.3261090546436506E-3</c:v>
                </c:pt>
                <c:pt idx="505">
                  <c:v>6.373792823223862E-3</c:v>
                </c:pt>
                <c:pt idx="506">
                  <c:v>2.4631994058208141E-3</c:v>
                </c:pt>
                <c:pt idx="507">
                  <c:v>3.5514419498435083E-3</c:v>
                </c:pt>
                <c:pt idx="508">
                  <c:v>1.4417542653808759E-3</c:v>
                </c:pt>
                <c:pt idx="509">
                  <c:v>8.7188989673073376E-4</c:v>
                </c:pt>
                <c:pt idx="510">
                  <c:v>5.0711273320285877E-4</c:v>
                </c:pt>
                <c:pt idx="511">
                  <c:v>2.1988303690601649E-3</c:v>
                </c:pt>
                <c:pt idx="512">
                  <c:v>4.1864090558554239E-3</c:v>
                </c:pt>
                <c:pt idx="513">
                  <c:v>2.5187306035593035E-3</c:v>
                </c:pt>
                <c:pt idx="514">
                  <c:v>7.6298929164773878E-4</c:v>
                </c:pt>
                <c:pt idx="515">
                  <c:v>1.6718557368487581E-3</c:v>
                </c:pt>
                <c:pt idx="516">
                  <c:v>1.1522191597506969E-3</c:v>
                </c:pt>
                <c:pt idx="517">
                  <c:v>8.0492114305678495E-4</c:v>
                </c:pt>
                <c:pt idx="518">
                  <c:v>7.4658653583465641E-4</c:v>
                </c:pt>
                <c:pt idx="519">
                  <c:v>7.6353308606040256E-4</c:v>
                </c:pt>
                <c:pt idx="520">
                  <c:v>2.6184658563335007E-4</c:v>
                </c:pt>
                <c:pt idx="521">
                  <c:v>1.9941380585144319E-3</c:v>
                </c:pt>
                <c:pt idx="522">
                  <c:v>3.7628573308342355E-3</c:v>
                </c:pt>
                <c:pt idx="523">
                  <c:v>2.2354871394061923E-3</c:v>
                </c:pt>
                <c:pt idx="524">
                  <c:v>3.5408764711776595E-3</c:v>
                </c:pt>
                <c:pt idx="525">
                  <c:v>3.5055168724025883E-3</c:v>
                </c:pt>
                <c:pt idx="526">
                  <c:v>2.8002890465809701E-3</c:v>
                </c:pt>
                <c:pt idx="527">
                  <c:v>1.9275689941007984E-3</c:v>
                </c:pt>
                <c:pt idx="528">
                  <c:v>2.0502168531988554E-3</c:v>
                </c:pt>
                <c:pt idx="529">
                  <c:v>3.0616191869930667E-3</c:v>
                </c:pt>
                <c:pt idx="530">
                  <c:v>3.5722299525666424E-3</c:v>
                </c:pt>
                <c:pt idx="531">
                  <c:v>2.337506314723303E-3</c:v>
                </c:pt>
                <c:pt idx="532">
                  <c:v>5.0178125949579581E-4</c:v>
                </c:pt>
                <c:pt idx="533">
                  <c:v>2.2823585665238495E-3</c:v>
                </c:pt>
                <c:pt idx="534">
                  <c:v>1.7809068449954235E-3</c:v>
                </c:pt>
                <c:pt idx="535">
                  <c:v>3.9447421721499238E-4</c:v>
                </c:pt>
                <c:pt idx="536">
                  <c:v>1.6049786343841311E-3</c:v>
                </c:pt>
                <c:pt idx="537">
                  <c:v>1.9599101879235257E-3</c:v>
                </c:pt>
                <c:pt idx="538">
                  <c:v>1.6154416438282696E-3</c:v>
                </c:pt>
                <c:pt idx="539">
                  <c:v>1.3738356999468367E-3</c:v>
                </c:pt>
                <c:pt idx="540">
                  <c:v>1.7935295051018383E-3</c:v>
                </c:pt>
                <c:pt idx="541">
                  <c:v>2.7148685491896547E-3</c:v>
                </c:pt>
                <c:pt idx="542">
                  <c:v>2.0841764156270615E-3</c:v>
                </c:pt>
                <c:pt idx="543">
                  <c:v>1.1094088062263542E-3</c:v>
                </c:pt>
                <c:pt idx="544">
                  <c:v>1.2161685768081296E-3</c:v>
                </c:pt>
                <c:pt idx="545">
                  <c:v>7.2981998613252258E-4</c:v>
                </c:pt>
                <c:pt idx="546">
                  <c:v>3.6061282890399124E-4</c:v>
                </c:pt>
                <c:pt idx="547">
                  <c:v>1.8887151225205337E-3</c:v>
                </c:pt>
                <c:pt idx="548">
                  <c:v>3.2052304953745303E-3</c:v>
                </c:pt>
                <c:pt idx="549">
                  <c:v>1.8295724121965354E-3</c:v>
                </c:pt>
                <c:pt idx="550">
                  <c:v>1.2346953915752222E-3</c:v>
                </c:pt>
                <c:pt idx="551">
                  <c:v>1.1513200527676541E-3</c:v>
                </c:pt>
                <c:pt idx="552">
                  <c:v>1.055911179492714E-3</c:v>
                </c:pt>
                <c:pt idx="553">
                  <c:v>2.4202529938573982E-3</c:v>
                </c:pt>
                <c:pt idx="554">
                  <c:v>2.234128865417003E-3</c:v>
                </c:pt>
                <c:pt idx="555">
                  <c:v>3.4576057132300114E-4</c:v>
                </c:pt>
                <c:pt idx="556">
                  <c:v>8.6630353927515081E-4</c:v>
                </c:pt>
                <c:pt idx="557">
                  <c:v>1.6144212685577928E-3</c:v>
                </c:pt>
                <c:pt idx="558">
                  <c:v>1.3171761088977055E-3</c:v>
                </c:pt>
                <c:pt idx="559">
                  <c:v>9.9442872270458834E-4</c:v>
                </c:pt>
                <c:pt idx="560">
                  <c:v>6.010377542042917E-4</c:v>
                </c:pt>
                <c:pt idx="561">
                  <c:v>2.3232157459609662E-3</c:v>
                </c:pt>
                <c:pt idx="562">
                  <c:v>2.1520982556665568E-3</c:v>
                </c:pt>
                <c:pt idx="563">
                  <c:v>1.038883753651454E-3</c:v>
                </c:pt>
                <c:pt idx="564">
                  <c:v>9.2914105370386262E-4</c:v>
                </c:pt>
                <c:pt idx="565">
                  <c:v>2.646932132775981E-3</c:v>
                </c:pt>
                <c:pt idx="566">
                  <c:v>1.0786511765300674E-3</c:v>
                </c:pt>
                <c:pt idx="567">
                  <c:v>2.724847558590233E-3</c:v>
                </c:pt>
                <c:pt idx="568">
                  <c:v>2.1632657294778611E-3</c:v>
                </c:pt>
                <c:pt idx="569">
                  <c:v>2.8664215381804769E-4</c:v>
                </c:pt>
                <c:pt idx="570">
                  <c:v>2.2294572107176866E-3</c:v>
                </c:pt>
                <c:pt idx="571">
                  <c:v>1.598986252489828E-3</c:v>
                </c:pt>
                <c:pt idx="572">
                  <c:v>2.4246887319244476E-3</c:v>
                </c:pt>
                <c:pt idx="573">
                  <c:v>3.2739345957733621E-3</c:v>
                </c:pt>
                <c:pt idx="574">
                  <c:v>6.245403398664228E-4</c:v>
                </c:pt>
                <c:pt idx="575">
                  <c:v>3.5969968683844228E-3</c:v>
                </c:pt>
                <c:pt idx="576">
                  <c:v>3.865989571849476E-3</c:v>
                </c:pt>
                <c:pt idx="577">
                  <c:v>3.5253946507258806E-3</c:v>
                </c:pt>
                <c:pt idx="578">
                  <c:v>2.3558861148011518E-3</c:v>
                </c:pt>
                <c:pt idx="579">
                  <c:v>2.7755187477429785E-3</c:v>
                </c:pt>
                <c:pt idx="580">
                  <c:v>3.3641513646911264E-3</c:v>
                </c:pt>
                <c:pt idx="581">
                  <c:v>6.7327065698952306E-3</c:v>
                </c:pt>
                <c:pt idx="582">
                  <c:v>7.1593505467539087E-3</c:v>
                </c:pt>
                <c:pt idx="583">
                  <c:v>5.4067378102548302E-3</c:v>
                </c:pt>
                <c:pt idx="584">
                  <c:v>3.5398999274920176E-3</c:v>
                </c:pt>
                <c:pt idx="585">
                  <c:v>3.7110633717773139E-3</c:v>
                </c:pt>
                <c:pt idx="586">
                  <c:v>4.0801446446784833E-3</c:v>
                </c:pt>
                <c:pt idx="587">
                  <c:v>2.7778791916947395E-3</c:v>
                </c:pt>
                <c:pt idx="588">
                  <c:v>2.1739413860983113E-3</c:v>
                </c:pt>
                <c:pt idx="589">
                  <c:v>2.6946693424046908E-3</c:v>
                </c:pt>
                <c:pt idx="590">
                  <c:v>2.8431483087900922E-3</c:v>
                </c:pt>
                <c:pt idx="591">
                  <c:v>7.8663542736397019E-3</c:v>
                </c:pt>
                <c:pt idx="592">
                  <c:v>9.0504647403285132E-3</c:v>
                </c:pt>
                <c:pt idx="593">
                  <c:v>4.9602239087700312E-3</c:v>
                </c:pt>
                <c:pt idx="594">
                  <c:v>3.5019568142554427E-3</c:v>
                </c:pt>
                <c:pt idx="595">
                  <c:v>3.0331335284237053E-3</c:v>
                </c:pt>
                <c:pt idx="596">
                  <c:v>3.9063989127604308E-3</c:v>
                </c:pt>
                <c:pt idx="597">
                  <c:v>4.4496930289444365E-3</c:v>
                </c:pt>
                <c:pt idx="598">
                  <c:v>2.6868471732960095E-3</c:v>
                </c:pt>
                <c:pt idx="599">
                  <c:v>4.1125420456807208E-3</c:v>
                </c:pt>
                <c:pt idx="600">
                  <c:v>3.3850086781218409E-3</c:v>
                </c:pt>
                <c:pt idx="601">
                  <c:v>5.6468778771839121E-3</c:v>
                </c:pt>
                <c:pt idx="602">
                  <c:v>4.7472030258403639E-3</c:v>
                </c:pt>
                <c:pt idx="603">
                  <c:v>3.6692549156639421E-3</c:v>
                </c:pt>
                <c:pt idx="604">
                  <c:v>3.2573076881148993E-3</c:v>
                </c:pt>
                <c:pt idx="605">
                  <c:v>2.0607346720507239E-3</c:v>
                </c:pt>
                <c:pt idx="606">
                  <c:v>1.697684991628437E-3</c:v>
                </c:pt>
                <c:pt idx="607">
                  <c:v>2.5171623694904138E-3</c:v>
                </c:pt>
                <c:pt idx="608">
                  <c:v>3.3337093073902285E-3</c:v>
                </c:pt>
                <c:pt idx="609">
                  <c:v>2.7693137815030422E-3</c:v>
                </c:pt>
                <c:pt idx="610">
                  <c:v>1.9892997903491606E-3</c:v>
                </c:pt>
                <c:pt idx="611">
                  <c:v>3.736088713402661E-3</c:v>
                </c:pt>
                <c:pt idx="612">
                  <c:v>4.8018930311786541E-3</c:v>
                </c:pt>
                <c:pt idx="613">
                  <c:v>4.2418080479860983E-3</c:v>
                </c:pt>
                <c:pt idx="614">
                  <c:v>1.4555613075496391E-3</c:v>
                </c:pt>
                <c:pt idx="615">
                  <c:v>3.9271738841772956E-3</c:v>
                </c:pt>
                <c:pt idx="616">
                  <c:v>3.239119858858489E-3</c:v>
                </c:pt>
                <c:pt idx="617">
                  <c:v>2.3128205647011918E-3</c:v>
                </c:pt>
                <c:pt idx="618">
                  <c:v>2.6025003956259827E-3</c:v>
                </c:pt>
                <c:pt idx="619">
                  <c:v>4.7373337412918602E-3</c:v>
                </c:pt>
                <c:pt idx="620">
                  <c:v>5.1562883188127732E-3</c:v>
                </c:pt>
                <c:pt idx="621">
                  <c:v>2.9893924573817592E-3</c:v>
                </c:pt>
                <c:pt idx="622">
                  <c:v>1.501730260864963E-3</c:v>
                </c:pt>
                <c:pt idx="623">
                  <c:v>1.7652045497394619E-3</c:v>
                </c:pt>
                <c:pt idx="624">
                  <c:v>2.2820260381939527E-3</c:v>
                </c:pt>
                <c:pt idx="625">
                  <c:v>5.080958136973953E-3</c:v>
                </c:pt>
                <c:pt idx="626">
                  <c:v>4.2474584257316166E-3</c:v>
                </c:pt>
                <c:pt idx="627">
                  <c:v>3.6521891893751589E-3</c:v>
                </c:pt>
                <c:pt idx="628">
                  <c:v>2.0458292786666985E-3</c:v>
                </c:pt>
                <c:pt idx="629">
                  <c:v>1.8363965279375796E-3</c:v>
                </c:pt>
                <c:pt idx="630">
                  <c:v>2.3053177793657407E-3</c:v>
                </c:pt>
                <c:pt idx="631">
                  <c:v>4.1749056511035821E-3</c:v>
                </c:pt>
                <c:pt idx="632">
                  <c:v>4.5632004498765508E-3</c:v>
                </c:pt>
                <c:pt idx="633">
                  <c:v>2.9847177051092943E-3</c:v>
                </c:pt>
                <c:pt idx="634">
                  <c:v>2.6397527795140527E-3</c:v>
                </c:pt>
                <c:pt idx="635">
                  <c:v>1.7557529484980561E-3</c:v>
                </c:pt>
                <c:pt idx="636">
                  <c:v>1.5628104438708292E-3</c:v>
                </c:pt>
                <c:pt idx="637">
                  <c:v>3.3610950462498136E-3</c:v>
                </c:pt>
                <c:pt idx="638">
                  <c:v>3.7610815269434809E-3</c:v>
                </c:pt>
                <c:pt idx="639">
                  <c:v>3.2724565079462857E-3</c:v>
                </c:pt>
                <c:pt idx="640">
                  <c:v>1.6645793548741006E-3</c:v>
                </c:pt>
                <c:pt idx="641">
                  <c:v>1.3953767240381702E-3</c:v>
                </c:pt>
                <c:pt idx="642">
                  <c:v>1.8516015381092874E-3</c:v>
                </c:pt>
                <c:pt idx="643">
                  <c:v>4.3895931606970588E-3</c:v>
                </c:pt>
                <c:pt idx="644">
                  <c:v>5.9375590608060323E-3</c:v>
                </c:pt>
                <c:pt idx="645">
                  <c:v>5.5224670343300775E-3</c:v>
                </c:pt>
                <c:pt idx="646">
                  <c:v>1.7937739863662632E-3</c:v>
                </c:pt>
                <c:pt idx="647">
                  <c:v>9.7018188227509941E-4</c:v>
                </c:pt>
                <c:pt idx="648">
                  <c:v>1.7702614298618518E-3</c:v>
                </c:pt>
                <c:pt idx="649">
                  <c:v>6.6492803071064514E-4</c:v>
                </c:pt>
                <c:pt idx="650">
                  <c:v>3.4439531928930141E-3</c:v>
                </c:pt>
                <c:pt idx="651">
                  <c:v>1.9016576574198522E-3</c:v>
                </c:pt>
                <c:pt idx="652">
                  <c:v>2.9156438280982843E-3</c:v>
                </c:pt>
                <c:pt idx="653">
                  <c:v>4.2950442382460952E-3</c:v>
                </c:pt>
                <c:pt idx="654">
                  <c:v>3.2034288533435377E-3</c:v>
                </c:pt>
                <c:pt idx="655">
                  <c:v>3.9219543952905755E-3</c:v>
                </c:pt>
                <c:pt idx="656">
                  <c:v>2.1159161762736339E-3</c:v>
                </c:pt>
                <c:pt idx="657">
                  <c:v>2.188968211227744E-3</c:v>
                </c:pt>
                <c:pt idx="658">
                  <c:v>3.5602361724259993E-4</c:v>
                </c:pt>
                <c:pt idx="659">
                  <c:v>1.4151737161976232E-3</c:v>
                </c:pt>
                <c:pt idx="660">
                  <c:v>2.129942679649114E-3</c:v>
                </c:pt>
                <c:pt idx="661">
                  <c:v>1.0476459842700492E-3</c:v>
                </c:pt>
                <c:pt idx="662">
                  <c:v>1.6221768294134536E-3</c:v>
                </c:pt>
                <c:pt idx="663">
                  <c:v>6.9265155139757969E-4</c:v>
                </c:pt>
                <c:pt idx="664">
                  <c:v>2.0243540891343244E-3</c:v>
                </c:pt>
                <c:pt idx="665">
                  <c:v>1.2643724015162839E-3</c:v>
                </c:pt>
                <c:pt idx="666">
                  <c:v>1.3541135102428407E-3</c:v>
                </c:pt>
                <c:pt idx="667">
                  <c:v>1.517037232706669E-3</c:v>
                </c:pt>
                <c:pt idx="668">
                  <c:v>2.3031623172407563E-3</c:v>
                </c:pt>
                <c:pt idx="669">
                  <c:v>6.2397646501828356E-3</c:v>
                </c:pt>
                <c:pt idx="670">
                  <c:v>4.3621281437475389E-3</c:v>
                </c:pt>
                <c:pt idx="671">
                  <c:v>3.1694583020130973E-3</c:v>
                </c:pt>
                <c:pt idx="672">
                  <c:v>1.193662849563501E-3</c:v>
                </c:pt>
                <c:pt idx="673">
                  <c:v>2.0745312715264243E-3</c:v>
                </c:pt>
                <c:pt idx="674">
                  <c:v>2.4055368352361036E-3</c:v>
                </c:pt>
                <c:pt idx="675">
                  <c:v>5.6200375730858926E-3</c:v>
                </c:pt>
                <c:pt idx="676">
                  <c:v>2.789002782294818E-3</c:v>
                </c:pt>
                <c:pt idx="677">
                  <c:v>2.510452397988742E-3</c:v>
                </c:pt>
                <c:pt idx="678">
                  <c:v>3.8989307892284882E-3</c:v>
                </c:pt>
                <c:pt idx="679">
                  <c:v>4.6065196260939136E-3</c:v>
                </c:pt>
                <c:pt idx="680">
                  <c:v>5.3293271452648575E-3</c:v>
                </c:pt>
                <c:pt idx="681">
                  <c:v>2.7433301027808277E-3</c:v>
                </c:pt>
                <c:pt idx="682">
                  <c:v>3.7322775969903105E-3</c:v>
                </c:pt>
                <c:pt idx="683">
                  <c:v>4.2229485033748347E-3</c:v>
                </c:pt>
                <c:pt idx="684">
                  <c:v>2.125822680446636E-3</c:v>
                </c:pt>
                <c:pt idx="685">
                  <c:v>1.7451436298193492E-3</c:v>
                </c:pt>
                <c:pt idx="686">
                  <c:v>1.9588850524162441E-3</c:v>
                </c:pt>
                <c:pt idx="687">
                  <c:v>9.7454938618082116E-4</c:v>
                </c:pt>
                <c:pt idx="688">
                  <c:v>3.1009236003404807E-3</c:v>
                </c:pt>
                <c:pt idx="689">
                  <c:v>3.1047161238247118E-3</c:v>
                </c:pt>
                <c:pt idx="690">
                  <c:v>7.9995913966831179E-4</c:v>
                </c:pt>
                <c:pt idx="691">
                  <c:v>2.1513344531864801E-3</c:v>
                </c:pt>
                <c:pt idx="692">
                  <c:v>2.4061366433532206E-3</c:v>
                </c:pt>
                <c:pt idx="693">
                  <c:v>1.2086352821562927E-3</c:v>
                </c:pt>
                <c:pt idx="694">
                  <c:v>9.8133662066933513E-4</c:v>
                </c:pt>
                <c:pt idx="695">
                  <c:v>1.0303466910475323E-3</c:v>
                </c:pt>
                <c:pt idx="696">
                  <c:v>1.9008183104136692E-3</c:v>
                </c:pt>
                <c:pt idx="697">
                  <c:v>1.9412208424942079E-3</c:v>
                </c:pt>
                <c:pt idx="698">
                  <c:v>4.1368772664066005E-3</c:v>
                </c:pt>
                <c:pt idx="699">
                  <c:v>2.9296927756215156E-3</c:v>
                </c:pt>
                <c:pt idx="700">
                  <c:v>1.1411385710960878E-3</c:v>
                </c:pt>
                <c:pt idx="701">
                  <c:v>3.4086634375514852E-3</c:v>
                </c:pt>
                <c:pt idx="702">
                  <c:v>6.5811366376270835E-3</c:v>
                </c:pt>
                <c:pt idx="703">
                  <c:v>6.5047185331226325E-3</c:v>
                </c:pt>
                <c:pt idx="704">
                  <c:v>3.1270528272449266E-3</c:v>
                </c:pt>
                <c:pt idx="705">
                  <c:v>2.6549113299992313E-3</c:v>
                </c:pt>
                <c:pt idx="706">
                  <c:v>3.3328531697230136E-3</c:v>
                </c:pt>
                <c:pt idx="707">
                  <c:v>2.1767238287992837E-3</c:v>
                </c:pt>
                <c:pt idx="708">
                  <c:v>1.873737834301136E-4</c:v>
                </c:pt>
                <c:pt idx="709">
                  <c:v>1.2837285489782154E-3</c:v>
                </c:pt>
                <c:pt idx="710">
                  <c:v>2.9262719011410219E-3</c:v>
                </c:pt>
                <c:pt idx="711">
                  <c:v>4.4999920872288764E-3</c:v>
                </c:pt>
                <c:pt idx="712">
                  <c:v>3.2018077470414544E-3</c:v>
                </c:pt>
                <c:pt idx="713">
                  <c:v>3.0729347500897367E-3</c:v>
                </c:pt>
                <c:pt idx="714">
                  <c:v>2.3035142155491662E-3</c:v>
                </c:pt>
                <c:pt idx="715">
                  <c:v>9.6621766007391557E-4</c:v>
                </c:pt>
                <c:pt idx="716">
                  <c:v>2.2332188346209808E-3</c:v>
                </c:pt>
                <c:pt idx="717">
                  <c:v>1.6344754191853321E-3</c:v>
                </c:pt>
                <c:pt idx="718">
                  <c:v>2.2005641090981701E-3</c:v>
                </c:pt>
                <c:pt idx="719">
                  <c:v>3.4734033988089875E-3</c:v>
                </c:pt>
                <c:pt idx="720">
                  <c:v>1.9133082334068358E-3</c:v>
                </c:pt>
                <c:pt idx="721">
                  <c:v>1.6155646019273193E-3</c:v>
                </c:pt>
                <c:pt idx="722">
                  <c:v>2.1963184132492101E-3</c:v>
                </c:pt>
                <c:pt idx="723">
                  <c:v>1.5609256538909651E-3</c:v>
                </c:pt>
                <c:pt idx="724">
                  <c:v>3.1389784906607154E-3</c:v>
                </c:pt>
                <c:pt idx="725">
                  <c:v>2.6229153549556772E-3</c:v>
                </c:pt>
                <c:pt idx="726">
                  <c:v>2.843354013237244E-3</c:v>
                </c:pt>
                <c:pt idx="727">
                  <c:v>7.2265806072980307E-4</c:v>
                </c:pt>
                <c:pt idx="728">
                  <c:v>7.6536395818098553E-4</c:v>
                </c:pt>
                <c:pt idx="729">
                  <c:v>2.0500315338570934E-3</c:v>
                </c:pt>
                <c:pt idx="730">
                  <c:v>4.0371180465826129E-3</c:v>
                </c:pt>
                <c:pt idx="731">
                  <c:v>5.0579005298689479E-3</c:v>
                </c:pt>
                <c:pt idx="732">
                  <c:v>2.8051551448674212E-3</c:v>
                </c:pt>
                <c:pt idx="733">
                  <c:v>4.2787423411284036E-3</c:v>
                </c:pt>
                <c:pt idx="734">
                  <c:v>1.8042171635854738E-3</c:v>
                </c:pt>
                <c:pt idx="735">
                  <c:v>3.0228315003102482E-3</c:v>
                </c:pt>
                <c:pt idx="736">
                  <c:v>6.3397344995599998E-3</c:v>
                </c:pt>
                <c:pt idx="737">
                  <c:v>3.8414494457858351E-3</c:v>
                </c:pt>
                <c:pt idx="738">
                  <c:v>7.7667172858279657E-4</c:v>
                </c:pt>
                <c:pt idx="739">
                  <c:v>3.8056521428028196E-3</c:v>
                </c:pt>
                <c:pt idx="740">
                  <c:v>6.1888698254415845E-3</c:v>
                </c:pt>
                <c:pt idx="741">
                  <c:v>4.8037820897318334E-3</c:v>
                </c:pt>
                <c:pt idx="742">
                  <c:v>3.2431757454534074E-3</c:v>
                </c:pt>
                <c:pt idx="743">
                  <c:v>4.3850381551063116E-4</c:v>
                </c:pt>
                <c:pt idx="744">
                  <c:v>8.4601048115913219E-4</c:v>
                </c:pt>
                <c:pt idx="745">
                  <c:v>4.6664232437383232E-3</c:v>
                </c:pt>
                <c:pt idx="746">
                  <c:v>6.7903279712809919E-3</c:v>
                </c:pt>
                <c:pt idx="747">
                  <c:v>5.5218298178953129E-3</c:v>
                </c:pt>
                <c:pt idx="748">
                  <c:v>7.2673138921337359E-3</c:v>
                </c:pt>
                <c:pt idx="749">
                  <c:v>6.3429332378847252E-3</c:v>
                </c:pt>
                <c:pt idx="750">
                  <c:v>1.2234474005500832E-3</c:v>
                </c:pt>
                <c:pt idx="751">
                  <c:v>7.6877587252594979E-4</c:v>
                </c:pt>
                <c:pt idx="752">
                  <c:v>5.5853434064021545E-3</c:v>
                </c:pt>
                <c:pt idx="753">
                  <c:v>7.4159451715026204E-3</c:v>
                </c:pt>
                <c:pt idx="754">
                  <c:v>6.0120528623266766E-3</c:v>
                </c:pt>
                <c:pt idx="755">
                  <c:v>1.7162749578284895E-3</c:v>
                </c:pt>
                <c:pt idx="756">
                  <c:v>4.9181259471741002E-3</c:v>
                </c:pt>
                <c:pt idx="757">
                  <c:v>2.0296621364399216E-3</c:v>
                </c:pt>
                <c:pt idx="758">
                  <c:v>4.7167137341377506E-3</c:v>
                </c:pt>
                <c:pt idx="759">
                  <c:v>4.2117746811851037E-3</c:v>
                </c:pt>
                <c:pt idx="760">
                  <c:v>3.1120764740705043E-3</c:v>
                </c:pt>
                <c:pt idx="761">
                  <c:v>3.3269455381025824E-3</c:v>
                </c:pt>
                <c:pt idx="762">
                  <c:v>3.0957472585092585E-3</c:v>
                </c:pt>
                <c:pt idx="763">
                  <c:v>1.8429079222034373E-3</c:v>
                </c:pt>
                <c:pt idx="764">
                  <c:v>2.9291370671348303E-3</c:v>
                </c:pt>
                <c:pt idx="765">
                  <c:v>2.6157701106648899E-3</c:v>
                </c:pt>
                <c:pt idx="766">
                  <c:v>4.4535492712894122E-3</c:v>
                </c:pt>
                <c:pt idx="767">
                  <c:v>4.0803933354959573E-3</c:v>
                </c:pt>
                <c:pt idx="768">
                  <c:v>2.9419723693074303E-3</c:v>
                </c:pt>
                <c:pt idx="769">
                  <c:v>6.5198233177749202E-3</c:v>
                </c:pt>
                <c:pt idx="770">
                  <c:v>3.7252761652673862E-3</c:v>
                </c:pt>
                <c:pt idx="771">
                  <c:v>2.3571423322994254E-3</c:v>
                </c:pt>
                <c:pt idx="772">
                  <c:v>2.5645397760047854E-3</c:v>
                </c:pt>
                <c:pt idx="773">
                  <c:v>3.982910344871516E-3</c:v>
                </c:pt>
                <c:pt idx="774">
                  <c:v>4.4859278854873915E-3</c:v>
                </c:pt>
                <c:pt idx="775">
                  <c:v>8.1875557632673755E-3</c:v>
                </c:pt>
                <c:pt idx="776">
                  <c:v>3.1252132464640943E-3</c:v>
                </c:pt>
                <c:pt idx="777">
                  <c:v>1.0948966687868847E-3</c:v>
                </c:pt>
                <c:pt idx="778">
                  <c:v>5.2129239801111948E-3</c:v>
                </c:pt>
                <c:pt idx="779">
                  <c:v>4.5634029629868598E-3</c:v>
                </c:pt>
                <c:pt idx="780">
                  <c:v>4.3119305030854763E-3</c:v>
                </c:pt>
                <c:pt idx="781">
                  <c:v>4.8915502239898871E-3</c:v>
                </c:pt>
                <c:pt idx="782">
                  <c:v>3.5030930494872364E-3</c:v>
                </c:pt>
                <c:pt idx="783">
                  <c:v>6.7834113857435955E-3</c:v>
                </c:pt>
                <c:pt idx="784">
                  <c:v>3.2419144936866764E-3</c:v>
                </c:pt>
                <c:pt idx="785">
                  <c:v>5.444790807073276E-3</c:v>
                </c:pt>
                <c:pt idx="786">
                  <c:v>2.2238488971221297E-3</c:v>
                </c:pt>
                <c:pt idx="787">
                  <c:v>3.2343042329297418E-3</c:v>
                </c:pt>
                <c:pt idx="788">
                  <c:v>5.9180727872503525E-3</c:v>
                </c:pt>
                <c:pt idx="789">
                  <c:v>8.2589357219584169E-3</c:v>
                </c:pt>
                <c:pt idx="790">
                  <c:v>8.1553857720762565E-3</c:v>
                </c:pt>
                <c:pt idx="791">
                  <c:v>6.7997148587680446E-3</c:v>
                </c:pt>
                <c:pt idx="792">
                  <c:v>4.0759566682945824E-3</c:v>
                </c:pt>
                <c:pt idx="793">
                  <c:v>1.8675036392445895E-3</c:v>
                </c:pt>
                <c:pt idx="794">
                  <c:v>3.5187688067595296E-3</c:v>
                </c:pt>
                <c:pt idx="795">
                  <c:v>3.0244886274886479E-3</c:v>
                </c:pt>
                <c:pt idx="796">
                  <c:v>4.7640921747110557E-3</c:v>
                </c:pt>
                <c:pt idx="797">
                  <c:v>7.5481063888107325E-3</c:v>
                </c:pt>
                <c:pt idx="798">
                  <c:v>6.6756369695241229E-3</c:v>
                </c:pt>
                <c:pt idx="799">
                  <c:v>3.0437630376966346E-3</c:v>
                </c:pt>
                <c:pt idx="800">
                  <c:v>2.4799740656209907E-3</c:v>
                </c:pt>
                <c:pt idx="801">
                  <c:v>2.7046669747059133E-3</c:v>
                </c:pt>
                <c:pt idx="802">
                  <c:v>7.9489824599808991E-3</c:v>
                </c:pt>
                <c:pt idx="803">
                  <c:v>1.2584447927197451E-2</c:v>
                </c:pt>
                <c:pt idx="804">
                  <c:v>7.6348470876316443E-3</c:v>
                </c:pt>
                <c:pt idx="805">
                  <c:v>3.7921775120101624E-3</c:v>
                </c:pt>
                <c:pt idx="806">
                  <c:v>4.3177352671564017E-3</c:v>
                </c:pt>
                <c:pt idx="807">
                  <c:v>2.0299231413243614E-3</c:v>
                </c:pt>
                <c:pt idx="808">
                  <c:v>3.2270225174787716E-3</c:v>
                </c:pt>
                <c:pt idx="809">
                  <c:v>8.8509821893335882E-4</c:v>
                </c:pt>
                <c:pt idx="810">
                  <c:v>6.7806374694696315E-3</c:v>
                </c:pt>
                <c:pt idx="811">
                  <c:v>7.2448133350920228E-3</c:v>
                </c:pt>
                <c:pt idx="812">
                  <c:v>7.4124876324987458E-3</c:v>
                </c:pt>
                <c:pt idx="813">
                  <c:v>8.7363349749773941E-3</c:v>
                </c:pt>
                <c:pt idx="814">
                  <c:v>3.8278741372571117E-3</c:v>
                </c:pt>
                <c:pt idx="815">
                  <c:v>6.8096102907382718E-3</c:v>
                </c:pt>
                <c:pt idx="816">
                  <c:v>4.0619896930991781E-3</c:v>
                </c:pt>
                <c:pt idx="817">
                  <c:v>5.8495478775220117E-3</c:v>
                </c:pt>
                <c:pt idx="818">
                  <c:v>8.0080500390267689E-3</c:v>
                </c:pt>
                <c:pt idx="819">
                  <c:v>5.8065359548491857E-3</c:v>
                </c:pt>
                <c:pt idx="820">
                  <c:v>4.7895183513427808E-3</c:v>
                </c:pt>
                <c:pt idx="821">
                  <c:v>4.1404720617839235E-3</c:v>
                </c:pt>
                <c:pt idx="822">
                  <c:v>1.049358070798358E-2</c:v>
                </c:pt>
                <c:pt idx="823">
                  <c:v>2.271846562042178E-2</c:v>
                </c:pt>
                <c:pt idx="824">
                  <c:v>1.9048041767198921E-2</c:v>
                </c:pt>
                <c:pt idx="825">
                  <c:v>7.529943979927717E-3</c:v>
                </c:pt>
                <c:pt idx="826">
                  <c:v>1.7568780650656365E-2</c:v>
                </c:pt>
                <c:pt idx="827">
                  <c:v>3.9752889596861414E-2</c:v>
                </c:pt>
                <c:pt idx="828">
                  <c:v>5.3853898849743231E-2</c:v>
                </c:pt>
                <c:pt idx="829">
                  <c:v>3.438383851061861E-2</c:v>
                </c:pt>
                <c:pt idx="830">
                  <c:v>1.7364757704559374E-2</c:v>
                </c:pt>
                <c:pt idx="831">
                  <c:v>3.3399276585922108E-2</c:v>
                </c:pt>
                <c:pt idx="832">
                  <c:v>1.1530630628030648E-2</c:v>
                </c:pt>
                <c:pt idx="833">
                  <c:v>2.0669667085693153E-2</c:v>
                </c:pt>
                <c:pt idx="834">
                  <c:v>3.9016680340705281E-2</c:v>
                </c:pt>
                <c:pt idx="835">
                  <c:v>3.4589566296107523E-2</c:v>
                </c:pt>
                <c:pt idx="836">
                  <c:v>3.0421686275664685E-2</c:v>
                </c:pt>
                <c:pt idx="837">
                  <c:v>3.0113792346454168E-2</c:v>
                </c:pt>
                <c:pt idx="838">
                  <c:v>6.0010310683947771E-2</c:v>
                </c:pt>
                <c:pt idx="839">
                  <c:v>0.11387442495516448</c:v>
                </c:pt>
                <c:pt idx="840">
                  <c:v>6.8398816067481938E-2</c:v>
                </c:pt>
                <c:pt idx="841">
                  <c:v>6.4780427050778522E-2</c:v>
                </c:pt>
                <c:pt idx="842">
                  <c:v>0.12961755707862085</c:v>
                </c:pt>
                <c:pt idx="843">
                  <c:v>5.6053618067312384E-2</c:v>
                </c:pt>
                <c:pt idx="844">
                  <c:v>0.22925103717947454</c:v>
                </c:pt>
                <c:pt idx="845">
                  <c:v>0.52357724133396988</c:v>
                </c:pt>
                <c:pt idx="846">
                  <c:v>0.62919201695888527</c:v>
                </c:pt>
                <c:pt idx="847">
                  <c:v>0.4067171813698055</c:v>
                </c:pt>
                <c:pt idx="848">
                  <c:v>6.7910661725914853E-2</c:v>
                </c:pt>
                <c:pt idx="849">
                  <c:v>0.64304611152319291</c:v>
                </c:pt>
                <c:pt idx="850">
                  <c:v>1.3043648148084963</c:v>
                </c:pt>
                <c:pt idx="851">
                  <c:v>1.4949053742163676</c:v>
                </c:pt>
                <c:pt idx="852">
                  <c:v>0.90186627699875499</c:v>
                </c:pt>
                <c:pt idx="853">
                  <c:v>0.81692357427491824</c:v>
                </c:pt>
                <c:pt idx="854">
                  <c:v>2.34691099094292</c:v>
                </c:pt>
                <c:pt idx="855">
                  <c:v>3.2623097964811776</c:v>
                </c:pt>
                <c:pt idx="856">
                  <c:v>3.0188553922611701</c:v>
                </c:pt>
                <c:pt idx="857">
                  <c:v>2.2570963888409086</c:v>
                </c:pt>
                <c:pt idx="858">
                  <c:v>0.94767926230259381</c:v>
                </c:pt>
                <c:pt idx="859">
                  <c:v>0.9496307479301449</c:v>
                </c:pt>
                <c:pt idx="860">
                  <c:v>1.8217212689977262</c:v>
                </c:pt>
                <c:pt idx="861">
                  <c:v>1.6212963686667512</c:v>
                </c:pt>
                <c:pt idx="862">
                  <c:v>1.4549306140978835</c:v>
                </c:pt>
                <c:pt idx="863">
                  <c:v>0.94720864462008536</c:v>
                </c:pt>
                <c:pt idx="864">
                  <c:v>0.84828816310139421</c:v>
                </c:pt>
                <c:pt idx="865">
                  <c:v>1.1670535946403122</c:v>
                </c:pt>
                <c:pt idx="866">
                  <c:v>1.2149432219205551</c:v>
                </c:pt>
                <c:pt idx="867">
                  <c:v>1.3831761462636383</c:v>
                </c:pt>
                <c:pt idx="868">
                  <c:v>1.5626475337864525</c:v>
                </c:pt>
                <c:pt idx="869">
                  <c:v>1.6147368097074104</c:v>
                </c:pt>
                <c:pt idx="870">
                  <c:v>1.6605697132364436</c:v>
                </c:pt>
                <c:pt idx="871">
                  <c:v>1.5521767334564587</c:v>
                </c:pt>
                <c:pt idx="872">
                  <c:v>1.2766120810473407</c:v>
                </c:pt>
                <c:pt idx="873">
                  <c:v>1.3312447078913157</c:v>
                </c:pt>
                <c:pt idx="874">
                  <c:v>1.4502767454666707</c:v>
                </c:pt>
                <c:pt idx="875">
                  <c:v>1.1366298425099113</c:v>
                </c:pt>
                <c:pt idx="876">
                  <c:v>1.0189889714957696</c:v>
                </c:pt>
                <c:pt idx="877">
                  <c:v>0.86238358432712003</c:v>
                </c:pt>
                <c:pt idx="878">
                  <c:v>0.73858525882072701</c:v>
                </c:pt>
                <c:pt idx="879">
                  <c:v>0.68599520419926008</c:v>
                </c:pt>
                <c:pt idx="880">
                  <c:v>0.51821835336100941</c:v>
                </c:pt>
                <c:pt idx="881">
                  <c:v>0.35636258910860991</c:v>
                </c:pt>
                <c:pt idx="882">
                  <c:v>0.17034301888576867</c:v>
                </c:pt>
                <c:pt idx="883">
                  <c:v>0.11999312320892182</c:v>
                </c:pt>
                <c:pt idx="884">
                  <c:v>8.9092977078691002E-2</c:v>
                </c:pt>
                <c:pt idx="885">
                  <c:v>0.18041278471636252</c:v>
                </c:pt>
                <c:pt idx="886">
                  <c:v>0.15321429154345145</c:v>
                </c:pt>
                <c:pt idx="887">
                  <c:v>0.1256482972975283</c:v>
                </c:pt>
                <c:pt idx="888">
                  <c:v>9.7288275158361193E-2</c:v>
                </c:pt>
                <c:pt idx="889">
                  <c:v>3.487179728263088E-2</c:v>
                </c:pt>
                <c:pt idx="890">
                  <c:v>7.808907702229289E-3</c:v>
                </c:pt>
                <c:pt idx="891">
                  <c:v>2.8395454196480624E-2</c:v>
                </c:pt>
                <c:pt idx="892">
                  <c:v>3.6467731079815421E-2</c:v>
                </c:pt>
                <c:pt idx="893">
                  <c:v>1.5712074481526232E-2</c:v>
                </c:pt>
                <c:pt idx="894">
                  <c:v>1.8557610646190745E-2</c:v>
                </c:pt>
                <c:pt idx="895">
                  <c:v>2.2874491533924155E-2</c:v>
                </c:pt>
                <c:pt idx="896">
                  <c:v>2.5931540808126242E-2</c:v>
                </c:pt>
                <c:pt idx="897">
                  <c:v>1.7834855487453519E-2</c:v>
                </c:pt>
                <c:pt idx="898">
                  <c:v>1.2764059070473881E-2</c:v>
                </c:pt>
                <c:pt idx="899">
                  <c:v>2.0713185093118452E-2</c:v>
                </c:pt>
                <c:pt idx="900">
                  <c:v>1.3927482158751035E-2</c:v>
                </c:pt>
                <c:pt idx="901">
                  <c:v>5.3670452691538138E-3</c:v>
                </c:pt>
                <c:pt idx="902">
                  <c:v>8.1237741410998838E-3</c:v>
                </c:pt>
                <c:pt idx="903">
                  <c:v>9.8973035761307174E-3</c:v>
                </c:pt>
                <c:pt idx="904">
                  <c:v>1.6187968104323464E-2</c:v>
                </c:pt>
                <c:pt idx="905">
                  <c:v>6.3531282445218433E-3</c:v>
                </c:pt>
                <c:pt idx="906">
                  <c:v>9.7460059197483039E-3</c:v>
                </c:pt>
                <c:pt idx="907">
                  <c:v>1.5748527218491608E-2</c:v>
                </c:pt>
                <c:pt idx="908">
                  <c:v>2.4555173216622272E-3</c:v>
                </c:pt>
                <c:pt idx="909">
                  <c:v>1.8521663296501307E-2</c:v>
                </c:pt>
                <c:pt idx="910">
                  <c:v>1.5046472860749737E-2</c:v>
                </c:pt>
                <c:pt idx="911">
                  <c:v>5.645950216080959E-3</c:v>
                </c:pt>
                <c:pt idx="912">
                  <c:v>1.0836294523357029E-2</c:v>
                </c:pt>
                <c:pt idx="913">
                  <c:v>8.5113926487277915E-3</c:v>
                </c:pt>
                <c:pt idx="914">
                  <c:v>8.1871636771473164E-3</c:v>
                </c:pt>
                <c:pt idx="915">
                  <c:v>6.2732396681973827E-3</c:v>
                </c:pt>
                <c:pt idx="916">
                  <c:v>8.2248206886106727E-3</c:v>
                </c:pt>
                <c:pt idx="917">
                  <c:v>6.1427771065754875E-3</c:v>
                </c:pt>
                <c:pt idx="918">
                  <c:v>3.5441335604959844E-3</c:v>
                </c:pt>
                <c:pt idx="919">
                  <c:v>1.934873341128336E-3</c:v>
                </c:pt>
                <c:pt idx="920">
                  <c:v>3.6024957752977677E-3</c:v>
                </c:pt>
                <c:pt idx="921">
                  <c:v>3.5273472994765843E-3</c:v>
                </c:pt>
                <c:pt idx="922">
                  <c:v>3.1400993728556282E-3</c:v>
                </c:pt>
                <c:pt idx="923">
                  <c:v>4.8833078445091162E-3</c:v>
                </c:pt>
                <c:pt idx="924">
                  <c:v>7.0461107015699354E-3</c:v>
                </c:pt>
                <c:pt idx="925">
                  <c:v>8.0829864088951733E-3</c:v>
                </c:pt>
                <c:pt idx="926">
                  <c:v>2.8866146242593521E-3</c:v>
                </c:pt>
                <c:pt idx="927">
                  <c:v>1.089085672175635E-2</c:v>
                </c:pt>
                <c:pt idx="928">
                  <c:v>7.6630814355522509E-3</c:v>
                </c:pt>
                <c:pt idx="929">
                  <c:v>1.7049007299764917E-3</c:v>
                </c:pt>
                <c:pt idx="930">
                  <c:v>1.6977435216948263E-3</c:v>
                </c:pt>
                <c:pt idx="931">
                  <c:v>4.1355671514756885E-3</c:v>
                </c:pt>
                <c:pt idx="932">
                  <c:v>3.8501020740118138E-3</c:v>
                </c:pt>
                <c:pt idx="933">
                  <c:v>9.7435702448279184E-3</c:v>
                </c:pt>
                <c:pt idx="934">
                  <c:v>1.0956501850972038E-2</c:v>
                </c:pt>
                <c:pt idx="935">
                  <c:v>6.8804643316969652E-3</c:v>
                </c:pt>
                <c:pt idx="936">
                  <c:v>9.3277733363821731E-3</c:v>
                </c:pt>
                <c:pt idx="937">
                  <c:v>8.1630164076805616E-3</c:v>
                </c:pt>
                <c:pt idx="938">
                  <c:v>2.2372162499987264E-3</c:v>
                </c:pt>
                <c:pt idx="939">
                  <c:v>3.7785128564649583E-3</c:v>
                </c:pt>
                <c:pt idx="940">
                  <c:v>1.155917827720679E-2</c:v>
                </c:pt>
                <c:pt idx="941">
                  <c:v>1.1508944130260209E-2</c:v>
                </c:pt>
                <c:pt idx="942">
                  <c:v>6.0429361616826261E-3</c:v>
                </c:pt>
                <c:pt idx="943">
                  <c:v>4.9419077249228038E-3</c:v>
                </c:pt>
                <c:pt idx="944">
                  <c:v>6.1436813241044536E-4</c:v>
                </c:pt>
                <c:pt idx="945">
                  <c:v>6.4479355373048292E-3</c:v>
                </c:pt>
                <c:pt idx="946">
                  <c:v>5.4452012738196009E-3</c:v>
                </c:pt>
                <c:pt idx="947">
                  <c:v>4.2783439831475889E-3</c:v>
                </c:pt>
                <c:pt idx="948">
                  <c:v>1.244679330023781E-2</c:v>
                </c:pt>
                <c:pt idx="949">
                  <c:v>1.1560690167713871E-2</c:v>
                </c:pt>
                <c:pt idx="950">
                  <c:v>7.3669408764876938E-3</c:v>
                </c:pt>
                <c:pt idx="951">
                  <c:v>9.3350509345814878E-3</c:v>
                </c:pt>
                <c:pt idx="952">
                  <c:v>9.7690100580480124E-3</c:v>
                </c:pt>
                <c:pt idx="953">
                  <c:v>8.505085445732018E-3</c:v>
                </c:pt>
                <c:pt idx="954">
                  <c:v>4.8356279477911827E-3</c:v>
                </c:pt>
                <c:pt idx="955">
                  <c:v>6.1762605538505716E-3</c:v>
                </c:pt>
                <c:pt idx="956">
                  <c:v>1.1726277774648301E-2</c:v>
                </c:pt>
                <c:pt idx="957">
                  <c:v>1.2493687040100081E-2</c:v>
                </c:pt>
                <c:pt idx="958">
                  <c:v>1.5124875037828587E-2</c:v>
                </c:pt>
                <c:pt idx="959">
                  <c:v>1.5551628441067477E-2</c:v>
                </c:pt>
                <c:pt idx="960">
                  <c:v>1.1725729043036164E-2</c:v>
                </c:pt>
                <c:pt idx="961">
                  <c:v>6.7397874508529111E-3</c:v>
                </c:pt>
                <c:pt idx="962">
                  <c:v>5.9836294851828694E-3</c:v>
                </c:pt>
                <c:pt idx="963">
                  <c:v>8.1017059306794526E-3</c:v>
                </c:pt>
                <c:pt idx="964">
                  <c:v>7.6868449102665045E-3</c:v>
                </c:pt>
                <c:pt idx="965">
                  <c:v>1.3654363889442462E-2</c:v>
                </c:pt>
                <c:pt idx="966">
                  <c:v>4.6493847500149888E-3</c:v>
                </c:pt>
                <c:pt idx="967">
                  <c:v>4.9636377269988577E-3</c:v>
                </c:pt>
                <c:pt idx="968">
                  <c:v>2.7828791538957363E-3</c:v>
                </c:pt>
                <c:pt idx="969">
                  <c:v>4.5840828861348649E-3</c:v>
                </c:pt>
                <c:pt idx="970">
                  <c:v>6.7052571266541343E-3</c:v>
                </c:pt>
                <c:pt idx="971">
                  <c:v>1.0679084270584652E-2</c:v>
                </c:pt>
                <c:pt idx="972">
                  <c:v>1.246417122465259E-2</c:v>
                </c:pt>
                <c:pt idx="973">
                  <c:v>7.7179829651216761E-3</c:v>
                </c:pt>
                <c:pt idx="974">
                  <c:v>4.2323868436740164E-3</c:v>
                </c:pt>
                <c:pt idx="975">
                  <c:v>5.5709790498903499E-3</c:v>
                </c:pt>
                <c:pt idx="976">
                  <c:v>7.1413474607676169E-3</c:v>
                </c:pt>
                <c:pt idx="977">
                  <c:v>7.479939576986349E-3</c:v>
                </c:pt>
                <c:pt idx="978">
                  <c:v>9.2544567334996806E-3</c:v>
                </c:pt>
                <c:pt idx="979">
                  <c:v>9.5479885169929436E-3</c:v>
                </c:pt>
                <c:pt idx="980">
                  <c:v>2.1925566209459084E-3</c:v>
                </c:pt>
                <c:pt idx="981">
                  <c:v>6.1508669736483621E-3</c:v>
                </c:pt>
                <c:pt idx="982">
                  <c:v>8.4190882077943719E-3</c:v>
                </c:pt>
                <c:pt idx="983">
                  <c:v>8.1206950621298367E-3</c:v>
                </c:pt>
                <c:pt idx="984">
                  <c:v>8.8678384367136699E-3</c:v>
                </c:pt>
                <c:pt idx="985">
                  <c:v>1.224033891691104E-2</c:v>
                </c:pt>
                <c:pt idx="986">
                  <c:v>8.4251402341666681E-3</c:v>
                </c:pt>
                <c:pt idx="987">
                  <c:v>7.4246903888638754E-3</c:v>
                </c:pt>
                <c:pt idx="988">
                  <c:v>7.688261435121092E-3</c:v>
                </c:pt>
                <c:pt idx="989">
                  <c:v>8.7370506909505048E-3</c:v>
                </c:pt>
                <c:pt idx="990">
                  <c:v>7.8446674082565879E-3</c:v>
                </c:pt>
                <c:pt idx="991">
                  <c:v>1.2122467809414451E-3</c:v>
                </c:pt>
                <c:pt idx="992">
                  <c:v>4.4884725902180232E-3</c:v>
                </c:pt>
                <c:pt idx="993">
                  <c:v>9.8356091880713054E-3</c:v>
                </c:pt>
                <c:pt idx="994">
                  <c:v>6.1184702102205883E-3</c:v>
                </c:pt>
                <c:pt idx="995">
                  <c:v>4.1928359562549587E-3</c:v>
                </c:pt>
                <c:pt idx="996">
                  <c:v>5.8420248871304129E-3</c:v>
                </c:pt>
                <c:pt idx="997">
                  <c:v>6.6170655222461934E-3</c:v>
                </c:pt>
                <c:pt idx="998">
                  <c:v>1.372718456033902E-2</c:v>
                </c:pt>
                <c:pt idx="999">
                  <c:v>1.1408133538957928E-2</c:v>
                </c:pt>
                <c:pt idx="1000">
                  <c:v>1.2697558332299611E-2</c:v>
                </c:pt>
                <c:pt idx="1001">
                  <c:v>1.1297784520876169E-2</c:v>
                </c:pt>
                <c:pt idx="1002">
                  <c:v>1.8624335610620778E-3</c:v>
                </c:pt>
                <c:pt idx="1003">
                  <c:v>1.811621480139289E-3</c:v>
                </c:pt>
                <c:pt idx="1004">
                  <c:v>6.3413755401711402E-3</c:v>
                </c:pt>
                <c:pt idx="1005">
                  <c:v>6.3361612897553116E-3</c:v>
                </c:pt>
                <c:pt idx="1006">
                  <c:v>3.0846813317676612E-3</c:v>
                </c:pt>
                <c:pt idx="1007">
                  <c:v>8.1767239508802013E-3</c:v>
                </c:pt>
                <c:pt idx="1008">
                  <c:v>1.0661923839868368E-2</c:v>
                </c:pt>
                <c:pt idx="1009">
                  <c:v>7.3880420870588593E-3</c:v>
                </c:pt>
                <c:pt idx="1010">
                  <c:v>7.0278275023167233E-3</c:v>
                </c:pt>
                <c:pt idx="1011">
                  <c:v>8.2694741670040275E-3</c:v>
                </c:pt>
                <c:pt idx="1012">
                  <c:v>9.497493216532352E-3</c:v>
                </c:pt>
                <c:pt idx="1013">
                  <c:v>1.022007372692803E-2</c:v>
                </c:pt>
                <c:pt idx="1014">
                  <c:v>1.0855267134226245E-2</c:v>
                </c:pt>
                <c:pt idx="1015">
                  <c:v>1.0558885026186574E-2</c:v>
                </c:pt>
                <c:pt idx="1016">
                  <c:v>6.4689472532718142E-3</c:v>
                </c:pt>
                <c:pt idx="1017">
                  <c:v>8.1932314983286635E-3</c:v>
                </c:pt>
                <c:pt idx="1018">
                  <c:v>8.502387472539721E-3</c:v>
                </c:pt>
                <c:pt idx="1019">
                  <c:v>2.8728336101126765E-3</c:v>
                </c:pt>
                <c:pt idx="1020">
                  <c:v>2.8003445390512231E-3</c:v>
                </c:pt>
                <c:pt idx="1021">
                  <c:v>4.2221657440351763E-3</c:v>
                </c:pt>
                <c:pt idx="1022">
                  <c:v>2.7951769574119127E-3</c:v>
                </c:pt>
                <c:pt idx="1023">
                  <c:v>7.709188901317947E-3</c:v>
                </c:pt>
                <c:pt idx="1024">
                  <c:v>9.567361473155905E-3</c:v>
                </c:pt>
                <c:pt idx="1025">
                  <c:v>7.4855446905841855E-3</c:v>
                </c:pt>
                <c:pt idx="1026">
                  <c:v>1.3660435176483021E-2</c:v>
                </c:pt>
                <c:pt idx="1027">
                  <c:v>1.1717542389959824E-2</c:v>
                </c:pt>
                <c:pt idx="1028">
                  <c:v>4.9038763076660226E-3</c:v>
                </c:pt>
                <c:pt idx="1029">
                  <c:v>5.1001932828013338E-3</c:v>
                </c:pt>
                <c:pt idx="1030">
                  <c:v>1.0181706780904194E-2</c:v>
                </c:pt>
                <c:pt idx="1031">
                  <c:v>3.6595004485445322E-3</c:v>
                </c:pt>
                <c:pt idx="1032">
                  <c:v>4.2898673842652144E-3</c:v>
                </c:pt>
                <c:pt idx="1033">
                  <c:v>4.6677393949039036E-3</c:v>
                </c:pt>
                <c:pt idx="1034">
                  <c:v>7.5099938865780874E-3</c:v>
                </c:pt>
                <c:pt idx="1035">
                  <c:v>3.7241006079344469E-3</c:v>
                </c:pt>
                <c:pt idx="1036">
                  <c:v>7.5113377062958108E-3</c:v>
                </c:pt>
                <c:pt idx="1037">
                  <c:v>1.4998649007326814E-2</c:v>
                </c:pt>
                <c:pt idx="1038">
                  <c:v>7.5009537676874521E-3</c:v>
                </c:pt>
                <c:pt idx="1039">
                  <c:v>6.2970523336786845E-3</c:v>
                </c:pt>
                <c:pt idx="1040">
                  <c:v>2.6736977620404846E-3</c:v>
                </c:pt>
                <c:pt idx="1041">
                  <c:v>1.7764235817731885E-3</c:v>
                </c:pt>
                <c:pt idx="1042">
                  <c:v>9.8606804488338921E-3</c:v>
                </c:pt>
                <c:pt idx="1043">
                  <c:v>1.0618992011594122E-2</c:v>
                </c:pt>
                <c:pt idx="1044">
                  <c:v>1.5314935856754834E-2</c:v>
                </c:pt>
                <c:pt idx="1045">
                  <c:v>1.5816896343313749E-2</c:v>
                </c:pt>
                <c:pt idx="1046">
                  <c:v>8.2368948744427316E-3</c:v>
                </c:pt>
                <c:pt idx="1047">
                  <c:v>1.2582668047580086E-2</c:v>
                </c:pt>
                <c:pt idx="1048">
                  <c:v>1.4771141706951246E-2</c:v>
                </c:pt>
                <c:pt idx="1049">
                  <c:v>1.0696245532348991E-2</c:v>
                </c:pt>
                <c:pt idx="1050">
                  <c:v>6.1572660582881336E-3</c:v>
                </c:pt>
                <c:pt idx="1051">
                  <c:v>1.3950596055525224E-2</c:v>
                </c:pt>
                <c:pt idx="1052">
                  <c:v>1.2742739198112314E-2</c:v>
                </c:pt>
                <c:pt idx="1053">
                  <c:v>9.5349033974711228E-3</c:v>
                </c:pt>
                <c:pt idx="1054">
                  <c:v>1.1521860761716908E-2</c:v>
                </c:pt>
                <c:pt idx="1055">
                  <c:v>7.9610108577962344E-3</c:v>
                </c:pt>
                <c:pt idx="1056">
                  <c:v>6.7346373697336542E-3</c:v>
                </c:pt>
                <c:pt idx="1057">
                  <c:v>6.9184997236697975E-3</c:v>
                </c:pt>
                <c:pt idx="1058">
                  <c:v>1.6220348182294973E-2</c:v>
                </c:pt>
                <c:pt idx="1059">
                  <c:v>1.8817948477504298E-2</c:v>
                </c:pt>
                <c:pt idx="1060">
                  <c:v>7.6224362263950804E-3</c:v>
                </c:pt>
                <c:pt idx="1061">
                  <c:v>6.9169350478808017E-3</c:v>
                </c:pt>
                <c:pt idx="1062">
                  <c:v>6.6158239427747557E-3</c:v>
                </c:pt>
                <c:pt idx="1063">
                  <c:v>1.2660273637439982E-2</c:v>
                </c:pt>
                <c:pt idx="1064">
                  <c:v>7.5265148168102416E-3</c:v>
                </c:pt>
                <c:pt idx="1065">
                  <c:v>1.3681830406260906E-2</c:v>
                </c:pt>
                <c:pt idx="1066">
                  <c:v>5.9449160384532794E-3</c:v>
                </c:pt>
                <c:pt idx="1067">
                  <c:v>6.7924731293468564E-3</c:v>
                </c:pt>
                <c:pt idx="1068">
                  <c:v>8.8798213656404428E-3</c:v>
                </c:pt>
                <c:pt idx="1069">
                  <c:v>3.9158386837061477E-3</c:v>
                </c:pt>
                <c:pt idx="1070">
                  <c:v>2.3366072228259076E-3</c:v>
                </c:pt>
                <c:pt idx="1071">
                  <c:v>1.4091657137901652E-2</c:v>
                </c:pt>
                <c:pt idx="1072">
                  <c:v>1.7047693831159838E-2</c:v>
                </c:pt>
                <c:pt idx="1073">
                  <c:v>9.7512081067319609E-3</c:v>
                </c:pt>
                <c:pt idx="1074">
                  <c:v>8.887653761377427E-3</c:v>
                </c:pt>
                <c:pt idx="1075">
                  <c:v>1.2294692222740643E-2</c:v>
                </c:pt>
                <c:pt idx="1076">
                  <c:v>1.8481487938665196E-3</c:v>
                </c:pt>
                <c:pt idx="1077">
                  <c:v>1.541824627605317E-2</c:v>
                </c:pt>
                <c:pt idx="1078">
                  <c:v>9.1740596201735428E-3</c:v>
                </c:pt>
                <c:pt idx="1079">
                  <c:v>1.9247161071507908E-3</c:v>
                </c:pt>
                <c:pt idx="1080">
                  <c:v>3.3329866103111562E-3</c:v>
                </c:pt>
                <c:pt idx="1081">
                  <c:v>9.638303870823043E-3</c:v>
                </c:pt>
                <c:pt idx="1082">
                  <c:v>3.6702734027103203E-3</c:v>
                </c:pt>
                <c:pt idx="1083">
                  <c:v>6.470389335265299E-3</c:v>
                </c:pt>
                <c:pt idx="1084">
                  <c:v>1.2520837610671874E-2</c:v>
                </c:pt>
                <c:pt idx="1085">
                  <c:v>1.4832964320153155E-2</c:v>
                </c:pt>
                <c:pt idx="1086">
                  <c:v>8.7710324671083847E-3</c:v>
                </c:pt>
                <c:pt idx="1087">
                  <c:v>1.9996540311583355E-3</c:v>
                </c:pt>
                <c:pt idx="1088">
                  <c:v>5.7134142481395514E-3</c:v>
                </c:pt>
                <c:pt idx="1089">
                  <c:v>7.8896241956042373E-3</c:v>
                </c:pt>
                <c:pt idx="1090">
                  <c:v>1.1578929711367977E-2</c:v>
                </c:pt>
                <c:pt idx="1091">
                  <c:v>8.0334418842304498E-3</c:v>
                </c:pt>
                <c:pt idx="1092">
                  <c:v>7.2092035909760016E-3</c:v>
                </c:pt>
                <c:pt idx="1093">
                  <c:v>9.1815803332786043E-3</c:v>
                </c:pt>
                <c:pt idx="1094">
                  <c:v>8.2464770740772776E-3</c:v>
                </c:pt>
                <c:pt idx="1095">
                  <c:v>7.1880167641438274E-3</c:v>
                </c:pt>
                <c:pt idx="1096">
                  <c:v>7.2905611570541337E-3</c:v>
                </c:pt>
                <c:pt idx="1097">
                  <c:v>4.6542915213378605E-3</c:v>
                </c:pt>
                <c:pt idx="1098">
                  <c:v>1.2930959634409454E-2</c:v>
                </c:pt>
                <c:pt idx="1099">
                  <c:v>1.0904129267937534E-2</c:v>
                </c:pt>
                <c:pt idx="1100">
                  <c:v>7.2843606682907527E-3</c:v>
                </c:pt>
                <c:pt idx="1101">
                  <c:v>7.3505988951409742E-3</c:v>
                </c:pt>
                <c:pt idx="1102">
                  <c:v>1.1255410536622221E-2</c:v>
                </c:pt>
                <c:pt idx="1103">
                  <c:v>8.789181770343572E-3</c:v>
                </c:pt>
                <c:pt idx="1104">
                  <c:v>1.0748443297160985E-2</c:v>
                </c:pt>
                <c:pt idx="1105">
                  <c:v>1.5591576793589341E-2</c:v>
                </c:pt>
                <c:pt idx="1106">
                  <c:v>1.7507862863181831E-2</c:v>
                </c:pt>
                <c:pt idx="1107">
                  <c:v>1.1593217608227195E-2</c:v>
                </c:pt>
                <c:pt idx="1108">
                  <c:v>1.0739706389610172E-3</c:v>
                </c:pt>
                <c:pt idx="1109">
                  <c:v>5.4601138333288408E-3</c:v>
                </c:pt>
                <c:pt idx="1110">
                  <c:v>1.5259933595609617E-2</c:v>
                </c:pt>
                <c:pt idx="1111">
                  <c:v>1.3906205631633342E-2</c:v>
                </c:pt>
                <c:pt idx="1112">
                  <c:v>6.5880379838718093E-3</c:v>
                </c:pt>
                <c:pt idx="1113">
                  <c:v>2.955926373020288E-3</c:v>
                </c:pt>
                <c:pt idx="1114">
                  <c:v>4.2648564779125273E-3</c:v>
                </c:pt>
                <c:pt idx="1115">
                  <c:v>9.6988075274627075E-3</c:v>
                </c:pt>
                <c:pt idx="1116">
                  <c:v>3.8738335431307176E-3</c:v>
                </c:pt>
                <c:pt idx="1117">
                  <c:v>7.1396096563554577E-3</c:v>
                </c:pt>
                <c:pt idx="1118">
                  <c:v>7.4582886856511786E-3</c:v>
                </c:pt>
                <c:pt idx="1119">
                  <c:v>4.6711147126770203E-3</c:v>
                </c:pt>
                <c:pt idx="1120">
                  <c:v>1.1462150761966123E-2</c:v>
                </c:pt>
                <c:pt idx="1121">
                  <c:v>1.118730959703183E-2</c:v>
                </c:pt>
                <c:pt idx="1122">
                  <c:v>2.3621950982900784E-3</c:v>
                </c:pt>
                <c:pt idx="1123">
                  <c:v>8.8947308731529701E-3</c:v>
                </c:pt>
                <c:pt idx="1124">
                  <c:v>3.1665373077886819E-2</c:v>
                </c:pt>
                <c:pt idx="1125">
                  <c:v>4.287372243263262E-2</c:v>
                </c:pt>
                <c:pt idx="1126">
                  <c:v>2.6082350997496961E-2</c:v>
                </c:pt>
                <c:pt idx="1127">
                  <c:v>1.6676732079891475E-2</c:v>
                </c:pt>
                <c:pt idx="1128">
                  <c:v>8.0903453868129086E-3</c:v>
                </c:pt>
                <c:pt idx="1129">
                  <c:v>1.211118985391995E-2</c:v>
                </c:pt>
                <c:pt idx="1130">
                  <c:v>2.274769478964862E-2</c:v>
                </c:pt>
                <c:pt idx="1131">
                  <c:v>1.2493271308776626E-2</c:v>
                </c:pt>
                <c:pt idx="1132">
                  <c:v>1.4120710161765696E-2</c:v>
                </c:pt>
                <c:pt idx="1133">
                  <c:v>2.0610964919092103E-2</c:v>
                </c:pt>
                <c:pt idx="1134">
                  <c:v>8.5522679669880249E-3</c:v>
                </c:pt>
                <c:pt idx="1135">
                  <c:v>1.7618834299939696E-3</c:v>
                </c:pt>
                <c:pt idx="1136">
                  <c:v>4.0095820339402025E-3</c:v>
                </c:pt>
                <c:pt idx="1137">
                  <c:v>5.441579650917348E-3</c:v>
                </c:pt>
                <c:pt idx="1138">
                  <c:v>2.0412095131182259E-3</c:v>
                </c:pt>
                <c:pt idx="1139">
                  <c:v>9.4176524356093597E-3</c:v>
                </c:pt>
                <c:pt idx="1140">
                  <c:v>9.2366236039971902E-3</c:v>
                </c:pt>
                <c:pt idx="1141">
                  <c:v>1.1142256162550402E-2</c:v>
                </c:pt>
                <c:pt idx="1142">
                  <c:v>1.5724105938230554E-2</c:v>
                </c:pt>
                <c:pt idx="1143">
                  <c:v>1.2090567994274404E-2</c:v>
                </c:pt>
                <c:pt idx="1144">
                  <c:v>3.0151052902277005E-3</c:v>
                </c:pt>
                <c:pt idx="1145">
                  <c:v>5.6060481002440108E-3</c:v>
                </c:pt>
                <c:pt idx="1146">
                  <c:v>4.6352727938986857E-3</c:v>
                </c:pt>
                <c:pt idx="1147">
                  <c:v>5.0221600426779995E-3</c:v>
                </c:pt>
                <c:pt idx="1148">
                  <c:v>5.5462063799662162E-3</c:v>
                </c:pt>
                <c:pt idx="1149">
                  <c:v>1.0895245921412777E-2</c:v>
                </c:pt>
                <c:pt idx="1150">
                  <c:v>1.0346740432164707E-2</c:v>
                </c:pt>
                <c:pt idx="1151">
                  <c:v>9.0322896963195322E-3</c:v>
                </c:pt>
                <c:pt idx="1152">
                  <c:v>8.0758052582288239E-3</c:v>
                </c:pt>
                <c:pt idx="1153">
                  <c:v>4.1345444738115598E-3</c:v>
                </c:pt>
                <c:pt idx="1154">
                  <c:v>7.4674253744761452E-3</c:v>
                </c:pt>
                <c:pt idx="1155">
                  <c:v>1.6099883700439362E-2</c:v>
                </c:pt>
                <c:pt idx="1156">
                  <c:v>9.9277377243038242E-3</c:v>
                </c:pt>
                <c:pt idx="1157">
                  <c:v>3.7647796416567258E-3</c:v>
                </c:pt>
                <c:pt idx="1158">
                  <c:v>5.7401659788800961E-3</c:v>
                </c:pt>
                <c:pt idx="1159">
                  <c:v>2.6028130527686474E-3</c:v>
                </c:pt>
                <c:pt idx="1160">
                  <c:v>8.7103470059838074E-3</c:v>
                </c:pt>
                <c:pt idx="1161">
                  <c:v>1.388188837184765E-2</c:v>
                </c:pt>
                <c:pt idx="1162">
                  <c:v>1.2048814789406758E-2</c:v>
                </c:pt>
                <c:pt idx="1163">
                  <c:v>4.6119361821708015E-3</c:v>
                </c:pt>
                <c:pt idx="1164">
                  <c:v>8.1745373271394015E-3</c:v>
                </c:pt>
                <c:pt idx="1165">
                  <c:v>1.014702472947553E-2</c:v>
                </c:pt>
                <c:pt idx="1166">
                  <c:v>4.3668686638517291E-3</c:v>
                </c:pt>
                <c:pt idx="1167">
                  <c:v>1.555688767873253E-2</c:v>
                </c:pt>
                <c:pt idx="1168">
                  <c:v>2.2389709579467343E-2</c:v>
                </c:pt>
                <c:pt idx="1169">
                  <c:v>1.4767060726766383E-2</c:v>
                </c:pt>
                <c:pt idx="1170">
                  <c:v>1.1720451819002721E-2</c:v>
                </c:pt>
                <c:pt idx="1171">
                  <c:v>1.655898533801899E-2</c:v>
                </c:pt>
                <c:pt idx="1172">
                  <c:v>1.6723795678847856E-2</c:v>
                </c:pt>
                <c:pt idx="1173">
                  <c:v>1.4817386519057117E-2</c:v>
                </c:pt>
                <c:pt idx="1174">
                  <c:v>1.5051646743049289E-2</c:v>
                </c:pt>
                <c:pt idx="1175">
                  <c:v>1.1630145146404505E-2</c:v>
                </c:pt>
                <c:pt idx="1176">
                  <c:v>1.4928539867267365E-2</c:v>
                </c:pt>
                <c:pt idx="1177">
                  <c:v>1.957240099146336E-2</c:v>
                </c:pt>
                <c:pt idx="1178">
                  <c:v>1.1452696675687117E-2</c:v>
                </c:pt>
                <c:pt idx="1179">
                  <c:v>5.89415984371453E-3</c:v>
                </c:pt>
                <c:pt idx="1180">
                  <c:v>1.1614817325078565E-3</c:v>
                </c:pt>
                <c:pt idx="1181">
                  <c:v>5.5490301055590449E-3</c:v>
                </c:pt>
                <c:pt idx="1182">
                  <c:v>6.6210599452599826E-3</c:v>
                </c:pt>
                <c:pt idx="1183">
                  <c:v>8.3063855410670778E-3</c:v>
                </c:pt>
                <c:pt idx="1184">
                  <c:v>6.3253466490211354E-3</c:v>
                </c:pt>
                <c:pt idx="1185">
                  <c:v>4.7431091225960016E-3</c:v>
                </c:pt>
                <c:pt idx="1186">
                  <c:v>5.3357462171125108E-3</c:v>
                </c:pt>
                <c:pt idx="1187">
                  <c:v>6.3048167190084894E-3</c:v>
                </c:pt>
                <c:pt idx="1188">
                  <c:v>1.5068981741689982E-2</c:v>
                </c:pt>
                <c:pt idx="1189">
                  <c:v>2.4999032526373467E-2</c:v>
                </c:pt>
                <c:pt idx="1190">
                  <c:v>2.2204374050655885E-2</c:v>
                </c:pt>
                <c:pt idx="1191">
                  <c:v>8.1911281129881039E-3</c:v>
                </c:pt>
                <c:pt idx="1192">
                  <c:v>1.1118037261095015E-3</c:v>
                </c:pt>
                <c:pt idx="1193">
                  <c:v>8.2615138018043068E-3</c:v>
                </c:pt>
                <c:pt idx="1194">
                  <c:v>1.1938499567894863E-2</c:v>
                </c:pt>
                <c:pt idx="1195">
                  <c:v>3.2644631656793483E-3</c:v>
                </c:pt>
                <c:pt idx="1196">
                  <c:v>1.1434559522486051E-2</c:v>
                </c:pt>
                <c:pt idx="1197">
                  <c:v>1.4132554923604266E-2</c:v>
                </c:pt>
                <c:pt idx="1198">
                  <c:v>1.2691025001181378E-2</c:v>
                </c:pt>
                <c:pt idx="1199">
                  <c:v>7.1247284829764369E-3</c:v>
                </c:pt>
                <c:pt idx="1200">
                  <c:v>8.5463224081606792E-3</c:v>
                </c:pt>
                <c:pt idx="1201">
                  <c:v>7.0212343355876275E-3</c:v>
                </c:pt>
                <c:pt idx="1202">
                  <c:v>5.7440106084190095E-3</c:v>
                </c:pt>
                <c:pt idx="1203">
                  <c:v>3.4511043904438417E-3</c:v>
                </c:pt>
                <c:pt idx="1204">
                  <c:v>9.8362995434186778E-3</c:v>
                </c:pt>
                <c:pt idx="1205">
                  <c:v>1.2223337112732525E-2</c:v>
                </c:pt>
                <c:pt idx="1206">
                  <c:v>7.4870043396803535E-3</c:v>
                </c:pt>
                <c:pt idx="1207">
                  <c:v>6.8882051868303191E-3</c:v>
                </c:pt>
                <c:pt idx="1208">
                  <c:v>7.4666365515670702E-3</c:v>
                </c:pt>
                <c:pt idx="1209">
                  <c:v>1.1953253779524425E-2</c:v>
                </c:pt>
                <c:pt idx="1210">
                  <c:v>1.526675074890544E-2</c:v>
                </c:pt>
                <c:pt idx="1211">
                  <c:v>7.2860913946629089E-3</c:v>
                </c:pt>
                <c:pt idx="1212">
                  <c:v>3.7891489741982897E-3</c:v>
                </c:pt>
                <c:pt idx="1213">
                  <c:v>1.5719788553893326E-3</c:v>
                </c:pt>
                <c:pt idx="1214">
                  <c:v>1.4526268729721466E-2</c:v>
                </c:pt>
                <c:pt idx="1215">
                  <c:v>1.9395878201600252E-2</c:v>
                </c:pt>
                <c:pt idx="1216">
                  <c:v>1.5122142188249869E-2</c:v>
                </c:pt>
                <c:pt idx="1217">
                  <c:v>1.7064115108985155E-2</c:v>
                </c:pt>
                <c:pt idx="1218">
                  <c:v>1.3243345597647982E-2</c:v>
                </c:pt>
                <c:pt idx="1219">
                  <c:v>2.3480746985920672E-2</c:v>
                </c:pt>
                <c:pt idx="1220">
                  <c:v>5.5700267798550078E-2</c:v>
                </c:pt>
                <c:pt idx="1221">
                  <c:v>5.5339019122219918E-2</c:v>
                </c:pt>
                <c:pt idx="1222">
                  <c:v>2.4235090961501008E-2</c:v>
                </c:pt>
                <c:pt idx="1223">
                  <c:v>9.1293179228361422E-3</c:v>
                </c:pt>
                <c:pt idx="1224">
                  <c:v>4.6710454504050654E-2</c:v>
                </c:pt>
                <c:pt idx="1225">
                  <c:v>0.11214592280973169</c:v>
                </c:pt>
                <c:pt idx="1226">
                  <c:v>0.15261882200609198</c:v>
                </c:pt>
                <c:pt idx="1227">
                  <c:v>0.10532996616424976</c:v>
                </c:pt>
                <c:pt idx="1228">
                  <c:v>8.7252681908636873E-2</c:v>
                </c:pt>
                <c:pt idx="1229">
                  <c:v>0.24697872911267824</c:v>
                </c:pt>
                <c:pt idx="1230">
                  <c:v>0.33361645678609725</c:v>
                </c:pt>
                <c:pt idx="1231">
                  <c:v>0.30324912049611696</c:v>
                </c:pt>
                <c:pt idx="1232">
                  <c:v>0.21258438066914739</c:v>
                </c:pt>
                <c:pt idx="1233">
                  <c:v>7.1948152829158826E-2</c:v>
                </c:pt>
                <c:pt idx="1234">
                  <c:v>0.10825372796060478</c:v>
                </c:pt>
                <c:pt idx="1235">
                  <c:v>0.18142080789953841</c:v>
                </c:pt>
                <c:pt idx="1236">
                  <c:v>0.16122060924209794</c:v>
                </c:pt>
                <c:pt idx="1237">
                  <c:v>0.13502361562016008</c:v>
                </c:pt>
                <c:pt idx="1238">
                  <c:v>8.7695989240052438E-2</c:v>
                </c:pt>
                <c:pt idx="1239">
                  <c:v>7.5836178418052791E-2</c:v>
                </c:pt>
                <c:pt idx="1240">
                  <c:v>0.11711207677578994</c:v>
                </c:pt>
                <c:pt idx="1241">
                  <c:v>0.13342022233820522</c:v>
                </c:pt>
                <c:pt idx="1242">
                  <c:v>0.15120085260471922</c:v>
                </c:pt>
                <c:pt idx="1243">
                  <c:v>0.17244445437291475</c:v>
                </c:pt>
                <c:pt idx="1244">
                  <c:v>0.17986324918221236</c:v>
                </c:pt>
                <c:pt idx="1245">
                  <c:v>0.17885111322658978</c:v>
                </c:pt>
                <c:pt idx="1246">
                  <c:v>0.16716598932963184</c:v>
                </c:pt>
                <c:pt idx="1247">
                  <c:v>0.13412871384253666</c:v>
                </c:pt>
                <c:pt idx="1248">
                  <c:v>0.14066602290114491</c:v>
                </c:pt>
                <c:pt idx="1249">
                  <c:v>0.14728266055876821</c:v>
                </c:pt>
                <c:pt idx="1250">
                  <c:v>0.12599669475091302</c:v>
                </c:pt>
                <c:pt idx="1251">
                  <c:v>0.11005260343586992</c:v>
                </c:pt>
                <c:pt idx="1252">
                  <c:v>9.7071873258472538E-2</c:v>
                </c:pt>
                <c:pt idx="1253">
                  <c:v>8.4996203487130648E-2</c:v>
                </c:pt>
                <c:pt idx="1254">
                  <c:v>7.9259569994364176E-2</c:v>
                </c:pt>
                <c:pt idx="1255">
                  <c:v>4.173013044371951E-2</c:v>
                </c:pt>
                <c:pt idx="1256">
                  <c:v>2.4236298832156417E-2</c:v>
                </c:pt>
                <c:pt idx="1257">
                  <c:v>2.6927863492784903E-2</c:v>
                </c:pt>
                <c:pt idx="1258">
                  <c:v>2.9517443719768763E-2</c:v>
                </c:pt>
                <c:pt idx="1259">
                  <c:v>2.796256207544613E-3</c:v>
                </c:pt>
                <c:pt idx="1260">
                  <c:v>1.7850000988490208E-2</c:v>
                </c:pt>
                <c:pt idx="1261">
                  <c:v>9.2767683108429672E-3</c:v>
                </c:pt>
                <c:pt idx="1262">
                  <c:v>2.7056723761874478E-2</c:v>
                </c:pt>
                <c:pt idx="1263">
                  <c:v>4.3883624182420464E-2</c:v>
                </c:pt>
                <c:pt idx="1264">
                  <c:v>3.8137467318644709E-2</c:v>
                </c:pt>
                <c:pt idx="1265">
                  <c:v>1.3949916084241922E-2</c:v>
                </c:pt>
                <c:pt idx="1266">
                  <c:v>1.0070083662751762E-2</c:v>
                </c:pt>
                <c:pt idx="1267">
                  <c:v>8.0716395833419705E-3</c:v>
                </c:pt>
                <c:pt idx="1268">
                  <c:v>1.0025682192073776E-2</c:v>
                </c:pt>
                <c:pt idx="1269">
                  <c:v>5.4250601440598498E-3</c:v>
                </c:pt>
                <c:pt idx="1270">
                  <c:v>3.5634266102119593E-3</c:v>
                </c:pt>
                <c:pt idx="1271">
                  <c:v>1.3258073153329109E-3</c:v>
                </c:pt>
                <c:pt idx="1272">
                  <c:v>8.2848716380970362E-3</c:v>
                </c:pt>
                <c:pt idx="1273">
                  <c:v>1.3473325225861976E-2</c:v>
                </c:pt>
                <c:pt idx="1274">
                  <c:v>8.104576384964873E-3</c:v>
                </c:pt>
                <c:pt idx="1275">
                  <c:v>1.1135536817596887E-2</c:v>
                </c:pt>
                <c:pt idx="1276">
                  <c:v>9.0205867915367707E-3</c:v>
                </c:pt>
                <c:pt idx="1277">
                  <c:v>1.3390557007194381E-2</c:v>
                </c:pt>
                <c:pt idx="1278">
                  <c:v>1.4421474560028716E-2</c:v>
                </c:pt>
                <c:pt idx="1279">
                  <c:v>1.5036902111281661E-2</c:v>
                </c:pt>
                <c:pt idx="1280">
                  <c:v>9.7410398785422771E-3</c:v>
                </c:pt>
                <c:pt idx="1281">
                  <c:v>8.9673647954749795E-3</c:v>
                </c:pt>
                <c:pt idx="1282">
                  <c:v>1.5807791386691309E-2</c:v>
                </c:pt>
                <c:pt idx="1283">
                  <c:v>2.1248707386471659E-2</c:v>
                </c:pt>
                <c:pt idx="1284">
                  <c:v>1.6847484252934572E-2</c:v>
                </c:pt>
                <c:pt idx="1285">
                  <c:v>6.1741340070265178E-3</c:v>
                </c:pt>
                <c:pt idx="1286">
                  <c:v>6.8598549858804002E-3</c:v>
                </c:pt>
                <c:pt idx="1287">
                  <c:v>6.1650366332451096E-3</c:v>
                </c:pt>
                <c:pt idx="1288">
                  <c:v>1.5896482618774091E-2</c:v>
                </c:pt>
                <c:pt idx="1289">
                  <c:v>1.4471154517410005E-2</c:v>
                </c:pt>
                <c:pt idx="1290">
                  <c:v>1.2647287806745436E-2</c:v>
                </c:pt>
                <c:pt idx="1291">
                  <c:v>1.7986307429270553E-2</c:v>
                </c:pt>
                <c:pt idx="1292">
                  <c:v>8.3511262553414636E-3</c:v>
                </c:pt>
                <c:pt idx="1293">
                  <c:v>4.2379780337514408E-3</c:v>
                </c:pt>
                <c:pt idx="1294">
                  <c:v>1.4795460192133817E-2</c:v>
                </c:pt>
                <c:pt idx="1295">
                  <c:v>2.1100655446204517E-2</c:v>
                </c:pt>
                <c:pt idx="1296">
                  <c:v>1.5608801117388313E-2</c:v>
                </c:pt>
                <c:pt idx="1297">
                  <c:v>1.6096019512214846E-3</c:v>
                </c:pt>
                <c:pt idx="1298">
                  <c:v>1.2223896521097328E-2</c:v>
                </c:pt>
                <c:pt idx="1299">
                  <c:v>1.3082970683324365E-2</c:v>
                </c:pt>
                <c:pt idx="1300">
                  <c:v>5.3459420764023951E-3</c:v>
                </c:pt>
                <c:pt idx="1301">
                  <c:v>1.3645344336691642E-2</c:v>
                </c:pt>
                <c:pt idx="1302">
                  <c:v>1.4338561508323138E-2</c:v>
                </c:pt>
                <c:pt idx="1303">
                  <c:v>1.5916409581745276E-2</c:v>
                </c:pt>
                <c:pt idx="1304">
                  <c:v>2.2681413997225962E-2</c:v>
                </c:pt>
                <c:pt idx="1305">
                  <c:v>1.8117190185495742E-2</c:v>
                </c:pt>
                <c:pt idx="1306">
                  <c:v>1.1296040489289748E-2</c:v>
                </c:pt>
                <c:pt idx="1307">
                  <c:v>9.686322259452174E-3</c:v>
                </c:pt>
                <c:pt idx="1308">
                  <c:v>1.4115642823816266E-2</c:v>
                </c:pt>
                <c:pt idx="1309">
                  <c:v>1.0682250456593299E-2</c:v>
                </c:pt>
                <c:pt idx="1310">
                  <c:v>2.1314806988209936E-2</c:v>
                </c:pt>
                <c:pt idx="1311">
                  <c:v>1.9113324517879733E-2</c:v>
                </c:pt>
                <c:pt idx="1312">
                  <c:v>1.0127816402147202E-2</c:v>
                </c:pt>
                <c:pt idx="1313">
                  <c:v>4.1779918292417931E-3</c:v>
                </c:pt>
                <c:pt idx="1314">
                  <c:v>4.7874104526071338E-3</c:v>
                </c:pt>
                <c:pt idx="1315">
                  <c:v>9.6458665230846289E-3</c:v>
                </c:pt>
                <c:pt idx="1316">
                  <c:v>4.8443996270955041E-3</c:v>
                </c:pt>
                <c:pt idx="1317">
                  <c:v>1.299265735513405E-2</c:v>
                </c:pt>
                <c:pt idx="1318">
                  <c:v>1.0290082391715995E-2</c:v>
                </c:pt>
                <c:pt idx="1319">
                  <c:v>6.5543122685541881E-3</c:v>
                </c:pt>
                <c:pt idx="1320">
                  <c:v>1.3861702709066379E-2</c:v>
                </c:pt>
                <c:pt idx="1321">
                  <c:v>3.6275553217770651E-2</c:v>
                </c:pt>
                <c:pt idx="1322">
                  <c:v>3.8556360818913948E-2</c:v>
                </c:pt>
                <c:pt idx="1323">
                  <c:v>2.1408256894654143E-2</c:v>
                </c:pt>
                <c:pt idx="1324">
                  <c:v>3.1228949447466334E-2</c:v>
                </c:pt>
                <c:pt idx="1325">
                  <c:v>6.0206916160547651E-2</c:v>
                </c:pt>
                <c:pt idx="1326">
                  <c:v>4.5014757041647313E-2</c:v>
                </c:pt>
                <c:pt idx="1327">
                  <c:v>2.1879048891315617E-2</c:v>
                </c:pt>
                <c:pt idx="1328">
                  <c:v>1.8422039136234237E-2</c:v>
                </c:pt>
                <c:pt idx="1329">
                  <c:v>3.9096461396299922E-2</c:v>
                </c:pt>
                <c:pt idx="1330">
                  <c:v>6.6014334873291128E-2</c:v>
                </c:pt>
                <c:pt idx="1331">
                  <c:v>6.5385216325721085E-2</c:v>
                </c:pt>
                <c:pt idx="1332">
                  <c:v>3.5333268179072959E-2</c:v>
                </c:pt>
                <c:pt idx="1333">
                  <c:v>1.4469818900354019E-2</c:v>
                </c:pt>
                <c:pt idx="1334">
                  <c:v>9.3374143128699457E-3</c:v>
                </c:pt>
                <c:pt idx="1335">
                  <c:v>4.4393490183930601E-2</c:v>
                </c:pt>
                <c:pt idx="1336">
                  <c:v>8.672560955969201E-2</c:v>
                </c:pt>
                <c:pt idx="1337">
                  <c:v>8.2177833981240997E-2</c:v>
                </c:pt>
                <c:pt idx="1338">
                  <c:v>4.7909814659308263E-2</c:v>
                </c:pt>
                <c:pt idx="1339">
                  <c:v>1.1167196169565047E-2</c:v>
                </c:pt>
                <c:pt idx="1340">
                  <c:v>4.6936831477013066E-2</c:v>
                </c:pt>
                <c:pt idx="1341">
                  <c:v>8.4115206746613921E-2</c:v>
                </c:pt>
                <c:pt idx="1342">
                  <c:v>9.1474417701365454E-2</c:v>
                </c:pt>
                <c:pt idx="1343">
                  <c:v>4.9437497174125343E-2</c:v>
                </c:pt>
                <c:pt idx="1344">
                  <c:v>2.9033780139285446E-2</c:v>
                </c:pt>
                <c:pt idx="1345">
                  <c:v>4.1641632685816429E-2</c:v>
                </c:pt>
                <c:pt idx="1346">
                  <c:v>2.6028937874195069E-2</c:v>
                </c:pt>
                <c:pt idx="1347">
                  <c:v>9.0652156655469437E-3</c:v>
                </c:pt>
                <c:pt idx="1348">
                  <c:v>5.9997093397298846E-3</c:v>
                </c:pt>
                <c:pt idx="1349">
                  <c:v>4.0991027548256129E-3</c:v>
                </c:pt>
                <c:pt idx="1350">
                  <c:v>1.3439109946013378E-2</c:v>
                </c:pt>
                <c:pt idx="1351">
                  <c:v>3.0005904102088917E-2</c:v>
                </c:pt>
                <c:pt idx="1352">
                  <c:v>2.0089421766546309E-2</c:v>
                </c:pt>
                <c:pt idx="1353">
                  <c:v>2.7384637691475814E-2</c:v>
                </c:pt>
                <c:pt idx="1354">
                  <c:v>3.2349431818071928E-2</c:v>
                </c:pt>
                <c:pt idx="1355">
                  <c:v>2.3474341808816579E-2</c:v>
                </c:pt>
                <c:pt idx="1356">
                  <c:v>3.266947933973452E-2</c:v>
                </c:pt>
                <c:pt idx="1357">
                  <c:v>3.1159523069471839E-2</c:v>
                </c:pt>
                <c:pt idx="1358">
                  <c:v>2.2263989434898244E-2</c:v>
                </c:pt>
                <c:pt idx="1359">
                  <c:v>2.0983955161401821E-2</c:v>
                </c:pt>
                <c:pt idx="1360">
                  <c:v>1.3156880256692318E-2</c:v>
                </c:pt>
                <c:pt idx="1361">
                  <c:v>1.9523189110373124E-2</c:v>
                </c:pt>
                <c:pt idx="1362">
                  <c:v>3.7544967662713917E-2</c:v>
                </c:pt>
                <c:pt idx="1363">
                  <c:v>3.8776816971530598E-2</c:v>
                </c:pt>
                <c:pt idx="1364">
                  <c:v>3.8862872622423536E-2</c:v>
                </c:pt>
                <c:pt idx="1365">
                  <c:v>1.641434825591287E-2</c:v>
                </c:pt>
                <c:pt idx="1366">
                  <c:v>1.7699980877334619E-2</c:v>
                </c:pt>
                <c:pt idx="1367">
                  <c:v>3.4669793058508785E-2</c:v>
                </c:pt>
                <c:pt idx="1368">
                  <c:v>2.7392564692811844E-2</c:v>
                </c:pt>
                <c:pt idx="1369">
                  <c:v>2.1029244120143217E-2</c:v>
                </c:pt>
                <c:pt idx="1370">
                  <c:v>2.5008821922665955E-2</c:v>
                </c:pt>
                <c:pt idx="1371">
                  <c:v>2.0189333940351873E-2</c:v>
                </c:pt>
                <c:pt idx="1372">
                  <c:v>1.155759550667875E-2</c:v>
                </c:pt>
                <c:pt idx="1373">
                  <c:v>1.8625099689531081E-2</c:v>
                </c:pt>
                <c:pt idx="1374">
                  <c:v>1.6514743385893586E-2</c:v>
                </c:pt>
                <c:pt idx="1375">
                  <c:v>7.5488735815351917E-3</c:v>
                </c:pt>
                <c:pt idx="1376">
                  <c:v>3.6107933668265639E-2</c:v>
                </c:pt>
                <c:pt idx="1377">
                  <c:v>2.7922898617457319E-2</c:v>
                </c:pt>
                <c:pt idx="1378">
                  <c:v>1.3886136209283239E-2</c:v>
                </c:pt>
                <c:pt idx="1379">
                  <c:v>1.4220121350468741E-2</c:v>
                </c:pt>
                <c:pt idx="1380">
                  <c:v>1.885385699757431E-2</c:v>
                </c:pt>
                <c:pt idx="1381">
                  <c:v>1.4834563930947599E-2</c:v>
                </c:pt>
                <c:pt idx="1382">
                  <c:v>2.4966521984475753E-2</c:v>
                </c:pt>
                <c:pt idx="1383">
                  <c:v>1.7709527221574733E-2</c:v>
                </c:pt>
                <c:pt idx="1384">
                  <c:v>1.6744771320122791E-2</c:v>
                </c:pt>
                <c:pt idx="1385">
                  <c:v>2.5955896749242993E-2</c:v>
                </c:pt>
                <c:pt idx="1386">
                  <c:v>1.6510165670135975E-2</c:v>
                </c:pt>
                <c:pt idx="1387">
                  <c:v>1.3833196526745166E-2</c:v>
                </c:pt>
                <c:pt idx="1388">
                  <c:v>2.1409489150583272E-2</c:v>
                </c:pt>
                <c:pt idx="1389">
                  <c:v>2.8365256848811398E-2</c:v>
                </c:pt>
                <c:pt idx="1390">
                  <c:v>2.7952880689469446E-2</c:v>
                </c:pt>
                <c:pt idx="1391">
                  <c:v>1.100649612140237E-2</c:v>
                </c:pt>
                <c:pt idx="1392">
                  <c:v>2.446159566482415E-2</c:v>
                </c:pt>
                <c:pt idx="1393">
                  <c:v>2.58936590730568E-2</c:v>
                </c:pt>
                <c:pt idx="1394">
                  <c:v>2.7657623000984601E-2</c:v>
                </c:pt>
                <c:pt idx="1395">
                  <c:v>3.9443920207122833E-2</c:v>
                </c:pt>
                <c:pt idx="1396">
                  <c:v>4.8621515918614411E-2</c:v>
                </c:pt>
                <c:pt idx="1397">
                  <c:v>2.6126997013371442E-2</c:v>
                </c:pt>
                <c:pt idx="1398">
                  <c:v>3.5671491713943924E-2</c:v>
                </c:pt>
                <c:pt idx="1399">
                  <c:v>2.2421028435211831E-2</c:v>
                </c:pt>
                <c:pt idx="1400">
                  <c:v>1.1335116545829775E-2</c:v>
                </c:pt>
                <c:pt idx="1401">
                  <c:v>2.8770460535011023E-2</c:v>
                </c:pt>
                <c:pt idx="1402">
                  <c:v>4.0276116117796162E-2</c:v>
                </c:pt>
                <c:pt idx="1403">
                  <c:v>2.3015077675397004E-2</c:v>
                </c:pt>
                <c:pt idx="1404">
                  <c:v>1.6386304404234123E-2</c:v>
                </c:pt>
                <c:pt idx="1405">
                  <c:v>3.06499441496547E-2</c:v>
                </c:pt>
                <c:pt idx="1406">
                  <c:v>2.2169628253044447E-2</c:v>
                </c:pt>
                <c:pt idx="1407">
                  <c:v>2.0590293741068744E-2</c:v>
                </c:pt>
                <c:pt idx="1408">
                  <c:v>5.9741915353448702E-3</c:v>
                </c:pt>
                <c:pt idx="1409">
                  <c:v>1.5276967912389826E-2</c:v>
                </c:pt>
                <c:pt idx="1410">
                  <c:v>2.5020314498708535E-2</c:v>
                </c:pt>
                <c:pt idx="1411">
                  <c:v>2.4446094219447344E-2</c:v>
                </c:pt>
                <c:pt idx="1412">
                  <c:v>2.0251554063786124E-2</c:v>
                </c:pt>
                <c:pt idx="1413">
                  <c:v>2.5564566146956142E-2</c:v>
                </c:pt>
                <c:pt idx="1414">
                  <c:v>4.1224673893690986E-2</c:v>
                </c:pt>
                <c:pt idx="1415">
                  <c:v>3.712365030476681E-2</c:v>
                </c:pt>
                <c:pt idx="1416">
                  <c:v>3.1983300156362894E-2</c:v>
                </c:pt>
                <c:pt idx="1417">
                  <c:v>4.4913203005171813E-2</c:v>
                </c:pt>
                <c:pt idx="1418">
                  <c:v>3.1663500260165678E-2</c:v>
                </c:pt>
                <c:pt idx="1419">
                  <c:v>2.4034106304853427E-2</c:v>
                </c:pt>
                <c:pt idx="1420">
                  <c:v>3.2945360733305326E-2</c:v>
                </c:pt>
                <c:pt idx="1421">
                  <c:v>5.098418419669918E-2</c:v>
                </c:pt>
                <c:pt idx="1422">
                  <c:v>4.1068998724826028E-2</c:v>
                </c:pt>
                <c:pt idx="1423">
                  <c:v>3.5905917491714942E-2</c:v>
                </c:pt>
                <c:pt idx="1424">
                  <c:v>5.6516879425574089E-2</c:v>
                </c:pt>
                <c:pt idx="1425">
                  <c:v>7.772555812302491E-2</c:v>
                </c:pt>
                <c:pt idx="1426">
                  <c:v>4.3386523370043784E-2</c:v>
                </c:pt>
                <c:pt idx="1427">
                  <c:v>3.2830019074554025E-2</c:v>
                </c:pt>
                <c:pt idx="1428">
                  <c:v>3.6280469063295052E-2</c:v>
                </c:pt>
                <c:pt idx="1429">
                  <c:v>4.5238945508930407E-2</c:v>
                </c:pt>
                <c:pt idx="1430">
                  <c:v>4.5380521882130868E-2</c:v>
                </c:pt>
                <c:pt idx="1431">
                  <c:v>5.6956390961929199E-2</c:v>
                </c:pt>
                <c:pt idx="1432">
                  <c:v>4.5563881368060416E-2</c:v>
                </c:pt>
                <c:pt idx="1433">
                  <c:v>3.6526021360783402E-2</c:v>
                </c:pt>
                <c:pt idx="1434">
                  <c:v>2.5858688114666996E-2</c:v>
                </c:pt>
                <c:pt idx="1435">
                  <c:v>6.3847008446265433E-3</c:v>
                </c:pt>
                <c:pt idx="1436">
                  <c:v>3.557766201446468E-3</c:v>
                </c:pt>
                <c:pt idx="1437">
                  <c:v>2.9857217175701781E-2</c:v>
                </c:pt>
                <c:pt idx="1438">
                  <c:v>4.2033804677282759E-2</c:v>
                </c:pt>
                <c:pt idx="1439">
                  <c:v>3.6671123000140866E-2</c:v>
                </c:pt>
                <c:pt idx="1440">
                  <c:v>2.5723226411240453E-2</c:v>
                </c:pt>
                <c:pt idx="1441">
                  <c:v>1.8033508153042985E-2</c:v>
                </c:pt>
                <c:pt idx="1442">
                  <c:v>2.7625877859154935E-2</c:v>
                </c:pt>
                <c:pt idx="1443">
                  <c:v>3.7059872916912873E-2</c:v>
                </c:pt>
                <c:pt idx="1444">
                  <c:v>2.3705861154388358E-2</c:v>
                </c:pt>
                <c:pt idx="1445">
                  <c:v>8.0886329667963469E-4</c:v>
                </c:pt>
                <c:pt idx="1446">
                  <c:v>5.3902127230980569E-2</c:v>
                </c:pt>
                <c:pt idx="1447">
                  <c:v>6.4673392697661203E-2</c:v>
                </c:pt>
                <c:pt idx="1448">
                  <c:v>3.4026522699738639E-2</c:v>
                </c:pt>
                <c:pt idx="1449">
                  <c:v>1.2189618868387949E-2</c:v>
                </c:pt>
                <c:pt idx="1450">
                  <c:v>1.7183643014535295E-2</c:v>
                </c:pt>
                <c:pt idx="1451">
                  <c:v>4.2770123924390051E-2</c:v>
                </c:pt>
                <c:pt idx="1452">
                  <c:v>6.469471911812269E-2</c:v>
                </c:pt>
                <c:pt idx="1453">
                  <c:v>5.6787349624947525E-2</c:v>
                </c:pt>
                <c:pt idx="1454">
                  <c:v>2.5682816640080885E-2</c:v>
                </c:pt>
                <c:pt idx="1455">
                  <c:v>1.5796825062277659E-2</c:v>
                </c:pt>
                <c:pt idx="1456">
                  <c:v>4.4462414361099573E-2</c:v>
                </c:pt>
                <c:pt idx="1457">
                  <c:v>3.2956017935674417E-2</c:v>
                </c:pt>
                <c:pt idx="1458">
                  <c:v>9.2372249183232391E-3</c:v>
                </c:pt>
                <c:pt idx="1459">
                  <c:v>2.80507007797537E-2</c:v>
                </c:pt>
                <c:pt idx="1460">
                  <c:v>4.3400731734597443E-2</c:v>
                </c:pt>
                <c:pt idx="1461">
                  <c:v>1.538372524231244E-2</c:v>
                </c:pt>
                <c:pt idx="1462">
                  <c:v>3.7257487327629742E-2</c:v>
                </c:pt>
                <c:pt idx="1463">
                  <c:v>3.9870524198015456E-2</c:v>
                </c:pt>
                <c:pt idx="1464">
                  <c:v>3.5955302009735839E-2</c:v>
                </c:pt>
                <c:pt idx="1465">
                  <c:v>4.3398984569863082E-2</c:v>
                </c:pt>
                <c:pt idx="1466">
                  <c:v>2.8084464222775111E-2</c:v>
                </c:pt>
                <c:pt idx="1467">
                  <c:v>1.458977728763817E-2</c:v>
                </c:pt>
                <c:pt idx="1468">
                  <c:v>9.2872438335803477E-3</c:v>
                </c:pt>
                <c:pt idx="1469">
                  <c:v>2.5874011384570326E-2</c:v>
                </c:pt>
                <c:pt idx="1470">
                  <c:v>4.0255111490275435E-2</c:v>
                </c:pt>
                <c:pt idx="1471">
                  <c:v>2.272576087606526E-2</c:v>
                </c:pt>
                <c:pt idx="1472">
                  <c:v>1.3705713715983024E-2</c:v>
                </c:pt>
                <c:pt idx="1473">
                  <c:v>3.4490727463130699E-2</c:v>
                </c:pt>
                <c:pt idx="1474">
                  <c:v>4.2563299049925292E-2</c:v>
                </c:pt>
                <c:pt idx="1475">
                  <c:v>3.2039206216854778E-2</c:v>
                </c:pt>
                <c:pt idx="1476">
                  <c:v>1.2454055008885597E-2</c:v>
                </c:pt>
                <c:pt idx="1477">
                  <c:v>4.1535653616499239E-2</c:v>
                </c:pt>
                <c:pt idx="1478">
                  <c:v>6.0904682624453692E-2</c:v>
                </c:pt>
                <c:pt idx="1479">
                  <c:v>6.3715171905306969E-2</c:v>
                </c:pt>
                <c:pt idx="1480">
                  <c:v>4.3461223221486552E-2</c:v>
                </c:pt>
                <c:pt idx="1481">
                  <c:v>3.7615086455732055E-2</c:v>
                </c:pt>
                <c:pt idx="1482">
                  <c:v>4.1570494851354674E-2</c:v>
                </c:pt>
                <c:pt idx="1483">
                  <c:v>1.7257482977684205E-2</c:v>
                </c:pt>
                <c:pt idx="1484">
                  <c:v>4.4181022645701236E-2</c:v>
                </c:pt>
                <c:pt idx="1485">
                  <c:v>7.8239588594719675E-2</c:v>
                </c:pt>
                <c:pt idx="1486">
                  <c:v>6.5471582808961704E-2</c:v>
                </c:pt>
                <c:pt idx="1487">
                  <c:v>7.1614136134418999E-2</c:v>
                </c:pt>
                <c:pt idx="1488">
                  <c:v>7.0019223338837908E-2</c:v>
                </c:pt>
                <c:pt idx="1489">
                  <c:v>3.8148511813161166E-2</c:v>
                </c:pt>
                <c:pt idx="1490">
                  <c:v>4.4089950181811943E-2</c:v>
                </c:pt>
                <c:pt idx="1491">
                  <c:v>3.3759409395208086E-2</c:v>
                </c:pt>
                <c:pt idx="1492">
                  <c:v>8.2887052107984156E-3</c:v>
                </c:pt>
                <c:pt idx="1493">
                  <c:v>1.0277615593401948E-2</c:v>
                </c:pt>
                <c:pt idx="1494">
                  <c:v>4.3471126046035924E-2</c:v>
                </c:pt>
                <c:pt idx="1495">
                  <c:v>3.6821057422306409E-2</c:v>
                </c:pt>
                <c:pt idx="1496">
                  <c:v>4.1996035830128092E-2</c:v>
                </c:pt>
                <c:pt idx="1497">
                  <c:v>5.7469376139234109E-3</c:v>
                </c:pt>
                <c:pt idx="1498">
                  <c:v>1.9348266547755021E-2</c:v>
                </c:pt>
                <c:pt idx="1499">
                  <c:v>6.7921580302178333E-2</c:v>
                </c:pt>
                <c:pt idx="1500">
                  <c:v>0.13665351671537715</c:v>
                </c:pt>
                <c:pt idx="1501">
                  <c:v>3.884640610608206E-2</c:v>
                </c:pt>
                <c:pt idx="1502">
                  <c:v>8.7244662589206087E-2</c:v>
                </c:pt>
                <c:pt idx="1503">
                  <c:v>6.1117713188251384E-2</c:v>
                </c:pt>
                <c:pt idx="1504">
                  <c:v>2.557397807245558E-2</c:v>
                </c:pt>
                <c:pt idx="1505">
                  <c:v>4.2115495020156837E-2</c:v>
                </c:pt>
                <c:pt idx="1506">
                  <c:v>7.4670372643300897E-2</c:v>
                </c:pt>
                <c:pt idx="1507">
                  <c:v>5.2506330439741365E-2</c:v>
                </c:pt>
                <c:pt idx="1508">
                  <c:v>2.4268557323690838E-2</c:v>
                </c:pt>
                <c:pt idx="1509">
                  <c:v>4.1393125273136433E-2</c:v>
                </c:pt>
                <c:pt idx="1510">
                  <c:v>4.3443342559284281E-2</c:v>
                </c:pt>
                <c:pt idx="1511">
                  <c:v>2.5871899396115183E-2</c:v>
                </c:pt>
                <c:pt idx="1512">
                  <c:v>2.905176654671748E-2</c:v>
                </c:pt>
                <c:pt idx="1513">
                  <c:v>3.3834448973415761E-2</c:v>
                </c:pt>
                <c:pt idx="1514">
                  <c:v>2.1633668605018308E-2</c:v>
                </c:pt>
                <c:pt idx="1515">
                  <c:v>8.9171467637878914E-3</c:v>
                </c:pt>
                <c:pt idx="1516">
                  <c:v>8.6444669785778801E-3</c:v>
                </c:pt>
                <c:pt idx="1517">
                  <c:v>4.1190677382836473E-2</c:v>
                </c:pt>
                <c:pt idx="1518">
                  <c:v>2.7149399868148554E-2</c:v>
                </c:pt>
                <c:pt idx="1519">
                  <c:v>2.1216592471679039E-2</c:v>
                </c:pt>
                <c:pt idx="1520">
                  <c:v>4.0615462902854491E-2</c:v>
                </c:pt>
                <c:pt idx="1521">
                  <c:v>4.5265227286817207E-2</c:v>
                </c:pt>
                <c:pt idx="1522">
                  <c:v>3.6277260367859394E-2</c:v>
                </c:pt>
                <c:pt idx="1523">
                  <c:v>2.7381014350012608E-2</c:v>
                </c:pt>
                <c:pt idx="1524">
                  <c:v>2.8805967841838816E-2</c:v>
                </c:pt>
                <c:pt idx="1525">
                  <c:v>2.6494090881518679E-2</c:v>
                </c:pt>
                <c:pt idx="1526">
                  <c:v>2.2936483698017759E-2</c:v>
                </c:pt>
                <c:pt idx="1527">
                  <c:v>2.1618990689189863E-2</c:v>
                </c:pt>
                <c:pt idx="1528">
                  <c:v>1.2021901054749129E-2</c:v>
                </c:pt>
                <c:pt idx="1529">
                  <c:v>1.7600286382051689E-2</c:v>
                </c:pt>
                <c:pt idx="1530">
                  <c:v>2.3053422712290619E-2</c:v>
                </c:pt>
                <c:pt idx="1531">
                  <c:v>5.3745125927170097E-3</c:v>
                </c:pt>
                <c:pt idx="1532">
                  <c:v>1.7559294201840953E-2</c:v>
                </c:pt>
                <c:pt idx="1533">
                  <c:v>1.5632855802731757E-2</c:v>
                </c:pt>
                <c:pt idx="1534">
                  <c:v>1.9395246747415731E-2</c:v>
                </c:pt>
                <c:pt idx="1535">
                  <c:v>1.6813152999033618E-2</c:v>
                </c:pt>
                <c:pt idx="1536">
                  <c:v>5.9571537674342886E-3</c:v>
                </c:pt>
                <c:pt idx="1537">
                  <c:v>2.2218350433150909E-2</c:v>
                </c:pt>
                <c:pt idx="1538">
                  <c:v>2.9716733295408426E-2</c:v>
                </c:pt>
                <c:pt idx="1539">
                  <c:v>2.5675563416214495E-2</c:v>
                </c:pt>
                <c:pt idx="1540">
                  <c:v>3.9736587453352061E-2</c:v>
                </c:pt>
                <c:pt idx="1541">
                  <c:v>2.8501308628074424E-3</c:v>
                </c:pt>
                <c:pt idx="1542">
                  <c:v>3.2806771159571139E-2</c:v>
                </c:pt>
                <c:pt idx="1543">
                  <c:v>3.7079122355715227E-2</c:v>
                </c:pt>
                <c:pt idx="1544">
                  <c:v>3.8014945565916496E-2</c:v>
                </c:pt>
                <c:pt idx="1545">
                  <c:v>2.5157101006128856E-2</c:v>
                </c:pt>
                <c:pt idx="1546">
                  <c:v>2.5315236067762516E-2</c:v>
                </c:pt>
                <c:pt idx="1547">
                  <c:v>2.1415940529294776E-2</c:v>
                </c:pt>
                <c:pt idx="1548">
                  <c:v>2.6333009770229218E-2</c:v>
                </c:pt>
                <c:pt idx="1549">
                  <c:v>3.1588072146792642E-2</c:v>
                </c:pt>
                <c:pt idx="1550">
                  <c:v>2.6366614169916272E-2</c:v>
                </c:pt>
                <c:pt idx="1551">
                  <c:v>1.3203154023100796E-2</c:v>
                </c:pt>
                <c:pt idx="1552">
                  <c:v>9.3632955781293992E-3</c:v>
                </c:pt>
                <c:pt idx="1553">
                  <c:v>1.0293983875678306E-2</c:v>
                </c:pt>
                <c:pt idx="1554">
                  <c:v>3.1871836619600164E-3</c:v>
                </c:pt>
                <c:pt idx="1555">
                  <c:v>2.4533687671197204E-2</c:v>
                </c:pt>
                <c:pt idx="1556">
                  <c:v>3.5069448037781149E-2</c:v>
                </c:pt>
                <c:pt idx="1557">
                  <c:v>4.2315344068436789E-2</c:v>
                </c:pt>
                <c:pt idx="1558">
                  <c:v>5.2499524626197926E-2</c:v>
                </c:pt>
                <c:pt idx="1559">
                  <c:v>4.0608702792227787E-2</c:v>
                </c:pt>
                <c:pt idx="1560">
                  <c:v>2.0019783429266196E-3</c:v>
                </c:pt>
                <c:pt idx="1561">
                  <c:v>3.1351580040397259E-2</c:v>
                </c:pt>
                <c:pt idx="1562">
                  <c:v>2.1808672914114924E-2</c:v>
                </c:pt>
                <c:pt idx="1563">
                  <c:v>1.5331994917063694E-2</c:v>
                </c:pt>
                <c:pt idx="1564">
                  <c:v>2.5609001803685274E-2</c:v>
                </c:pt>
                <c:pt idx="1565">
                  <c:v>3.4166455117839042E-2</c:v>
                </c:pt>
                <c:pt idx="1566">
                  <c:v>4.9241294972302042E-2</c:v>
                </c:pt>
                <c:pt idx="1567">
                  <c:v>5.9862103675353724E-2</c:v>
                </c:pt>
                <c:pt idx="1568">
                  <c:v>5.238717614110739E-2</c:v>
                </c:pt>
                <c:pt idx="1569">
                  <c:v>3.1652502925850264E-2</c:v>
                </c:pt>
                <c:pt idx="1570">
                  <c:v>5.7638231377509945E-2</c:v>
                </c:pt>
                <c:pt idx="1571">
                  <c:v>7.3487280897062315E-2</c:v>
                </c:pt>
                <c:pt idx="1572">
                  <c:v>2.84188744635963E-2</c:v>
                </c:pt>
                <c:pt idx="1573">
                  <c:v>1.029838876309244E-2</c:v>
                </c:pt>
                <c:pt idx="1574">
                  <c:v>1.8543718750658959E-2</c:v>
                </c:pt>
                <c:pt idx="1575">
                  <c:v>4.3896352002767522E-2</c:v>
                </c:pt>
                <c:pt idx="1576">
                  <c:v>2.3415408867823E-2</c:v>
                </c:pt>
                <c:pt idx="1577">
                  <c:v>1.2889318514270916E-2</c:v>
                </c:pt>
                <c:pt idx="1578">
                  <c:v>3.674949932821249E-2</c:v>
                </c:pt>
                <c:pt idx="1579">
                  <c:v>4.8896356134395851E-2</c:v>
                </c:pt>
                <c:pt idx="1580">
                  <c:v>3.5727259854086028E-2</c:v>
                </c:pt>
                <c:pt idx="1581">
                  <c:v>2.2798840138100695E-2</c:v>
                </c:pt>
                <c:pt idx="1582">
                  <c:v>1.2982136456393656E-2</c:v>
                </c:pt>
                <c:pt idx="1583">
                  <c:v>3.53662890958455E-2</c:v>
                </c:pt>
                <c:pt idx="1584">
                  <c:v>5.2596980180685024E-2</c:v>
                </c:pt>
                <c:pt idx="1585">
                  <c:v>3.3876260366910722E-2</c:v>
                </c:pt>
                <c:pt idx="1586">
                  <c:v>1.9474545050850663E-2</c:v>
                </c:pt>
                <c:pt idx="1587">
                  <c:v>9.9956834428230612E-3</c:v>
                </c:pt>
                <c:pt idx="1588">
                  <c:v>1.4270620991246801E-2</c:v>
                </c:pt>
                <c:pt idx="1589">
                  <c:v>2.8065939179121709E-2</c:v>
                </c:pt>
                <c:pt idx="1590">
                  <c:v>2.8023583458162794E-2</c:v>
                </c:pt>
                <c:pt idx="1591">
                  <c:v>3.5639782500141264E-3</c:v>
                </c:pt>
                <c:pt idx="1592">
                  <c:v>7.876256166510727E-3</c:v>
                </c:pt>
                <c:pt idx="1593">
                  <c:v>1.3883950688251753E-2</c:v>
                </c:pt>
                <c:pt idx="1594">
                  <c:v>2.6066208668100152E-2</c:v>
                </c:pt>
                <c:pt idx="1595">
                  <c:v>7.418156653456083E-2</c:v>
                </c:pt>
                <c:pt idx="1596">
                  <c:v>5.5969257022877458E-2</c:v>
                </c:pt>
                <c:pt idx="1597">
                  <c:v>5.1502898711728437E-3</c:v>
                </c:pt>
                <c:pt idx="1598">
                  <c:v>4.8204950904364441E-2</c:v>
                </c:pt>
                <c:pt idx="1599">
                  <c:v>4.4172484249909973E-2</c:v>
                </c:pt>
                <c:pt idx="1600">
                  <c:v>3.430213335976965E-2</c:v>
                </c:pt>
                <c:pt idx="1601">
                  <c:v>0.11367630922656376</c:v>
                </c:pt>
                <c:pt idx="1602">
                  <c:v>9.2572367196212535E-2</c:v>
                </c:pt>
                <c:pt idx="1603">
                  <c:v>4.9795264525875814E-2</c:v>
                </c:pt>
                <c:pt idx="1604">
                  <c:v>0.13453689699640994</c:v>
                </c:pt>
                <c:pt idx="1605">
                  <c:v>0.19415572199002687</c:v>
                </c:pt>
                <c:pt idx="1606">
                  <c:v>0.18524155980936677</c:v>
                </c:pt>
                <c:pt idx="1607">
                  <c:v>0.14582246920860861</c:v>
                </c:pt>
                <c:pt idx="1608">
                  <c:v>7.2893574893458254E-2</c:v>
                </c:pt>
                <c:pt idx="1609">
                  <c:v>6.1000161946814312E-2</c:v>
                </c:pt>
                <c:pt idx="1610">
                  <c:v>0.11163901517877242</c:v>
                </c:pt>
                <c:pt idx="1611">
                  <c:v>0.11380016668970599</c:v>
                </c:pt>
                <c:pt idx="1612">
                  <c:v>0.10629247493282216</c:v>
                </c:pt>
                <c:pt idx="1613">
                  <c:v>6.8847840123827525E-2</c:v>
                </c:pt>
                <c:pt idx="1614">
                  <c:v>5.4509591955662962E-2</c:v>
                </c:pt>
                <c:pt idx="1615">
                  <c:v>8.3197259603765783E-2</c:v>
                </c:pt>
                <c:pt idx="1616">
                  <c:v>9.0531643572537068E-2</c:v>
                </c:pt>
                <c:pt idx="1617">
                  <c:v>0.10252052285862995</c:v>
                </c:pt>
                <c:pt idx="1618">
                  <c:v>0.10414785017072982</c:v>
                </c:pt>
                <c:pt idx="1619">
                  <c:v>7.3698281896110496E-2</c:v>
                </c:pt>
                <c:pt idx="1620">
                  <c:v>0.14182618513450779</c:v>
                </c:pt>
                <c:pt idx="1621">
                  <c:v>0.15483267142198764</c:v>
                </c:pt>
                <c:pt idx="1622">
                  <c:v>9.828890599425974E-2</c:v>
                </c:pt>
                <c:pt idx="1623">
                  <c:v>8.1202766546802169E-2</c:v>
                </c:pt>
                <c:pt idx="1624">
                  <c:v>8.540546134610455E-2</c:v>
                </c:pt>
                <c:pt idx="1625">
                  <c:v>0.10212979136808058</c:v>
                </c:pt>
                <c:pt idx="1626">
                  <c:v>5.5404454483982672E-2</c:v>
                </c:pt>
                <c:pt idx="1627">
                  <c:v>4.3459400260131419E-2</c:v>
                </c:pt>
                <c:pt idx="1628">
                  <c:v>6.3835145355797332E-2</c:v>
                </c:pt>
                <c:pt idx="1629">
                  <c:v>8.1582801572393254E-2</c:v>
                </c:pt>
                <c:pt idx="1630">
                  <c:v>2.0304062934830676E-2</c:v>
                </c:pt>
                <c:pt idx="1631">
                  <c:v>5.3545465173751645E-2</c:v>
                </c:pt>
                <c:pt idx="1632">
                  <c:v>4.2912392414370969E-2</c:v>
                </c:pt>
                <c:pt idx="1633">
                  <c:v>2.6277380982465081E-2</c:v>
                </c:pt>
                <c:pt idx="1634">
                  <c:v>3.9499433606541824E-2</c:v>
                </c:pt>
                <c:pt idx="1635">
                  <c:v>7.2881369796286871E-2</c:v>
                </c:pt>
                <c:pt idx="1636">
                  <c:v>6.432880957359835E-2</c:v>
                </c:pt>
                <c:pt idx="1637">
                  <c:v>3.824356700112181E-2</c:v>
                </c:pt>
                <c:pt idx="1638">
                  <c:v>2.2334049085673421E-2</c:v>
                </c:pt>
                <c:pt idx="1639">
                  <c:v>1.7278791268289944E-2</c:v>
                </c:pt>
                <c:pt idx="1640">
                  <c:v>3.5591429423690701E-2</c:v>
                </c:pt>
                <c:pt idx="1641">
                  <c:v>3.6931981317037385E-2</c:v>
                </c:pt>
                <c:pt idx="1642">
                  <c:v>4.9528529633892007E-3</c:v>
                </c:pt>
                <c:pt idx="1643">
                  <c:v>2.4855048847536577E-2</c:v>
                </c:pt>
                <c:pt idx="1644">
                  <c:v>2.6843980695181912E-2</c:v>
                </c:pt>
                <c:pt idx="1645">
                  <c:v>2.1600837210100601E-2</c:v>
                </c:pt>
                <c:pt idx="1646">
                  <c:v>2.6397514200086004E-2</c:v>
                </c:pt>
                <c:pt idx="1647">
                  <c:v>1.0746090109160538E-2</c:v>
                </c:pt>
                <c:pt idx="1648">
                  <c:v>2.319966309962895E-2</c:v>
                </c:pt>
                <c:pt idx="1649">
                  <c:v>4.4753467323724441E-2</c:v>
                </c:pt>
                <c:pt idx="1650">
                  <c:v>2.2088273104005664E-2</c:v>
                </c:pt>
                <c:pt idx="1651">
                  <c:v>8.4036848155953602E-3</c:v>
                </c:pt>
                <c:pt idx="1652">
                  <c:v>1.8773933887873278E-2</c:v>
                </c:pt>
                <c:pt idx="1653">
                  <c:v>2.2494681661365666E-2</c:v>
                </c:pt>
                <c:pt idx="1654">
                  <c:v>2.7163277584036839E-2</c:v>
                </c:pt>
                <c:pt idx="1655">
                  <c:v>5.075449656663264E-2</c:v>
                </c:pt>
                <c:pt idx="1656">
                  <c:v>4.5414641102961062E-2</c:v>
                </c:pt>
                <c:pt idx="1657">
                  <c:v>1.5482962736384625E-2</c:v>
                </c:pt>
                <c:pt idx="1658">
                  <c:v>1.9704920528098611E-2</c:v>
                </c:pt>
                <c:pt idx="1659">
                  <c:v>4.1540595529182357E-2</c:v>
                </c:pt>
                <c:pt idx="1660">
                  <c:v>3.8804296330946134E-2</c:v>
                </c:pt>
                <c:pt idx="1661">
                  <c:v>4.1174802805750171E-2</c:v>
                </c:pt>
                <c:pt idx="1662">
                  <c:v>2.4644766894934247E-2</c:v>
                </c:pt>
                <c:pt idx="1663">
                  <c:v>1.7656646422499488E-2</c:v>
                </c:pt>
                <c:pt idx="1664">
                  <c:v>1.5395750937139326E-2</c:v>
                </c:pt>
                <c:pt idx="1665">
                  <c:v>3.0401379146988039E-2</c:v>
                </c:pt>
                <c:pt idx="1666">
                  <c:v>4.2916829828805916E-2</c:v>
                </c:pt>
                <c:pt idx="1667">
                  <c:v>3.2553222953674757E-2</c:v>
                </c:pt>
                <c:pt idx="1668">
                  <c:v>3.4085436686396089E-2</c:v>
                </c:pt>
                <c:pt idx="1669">
                  <c:v>4.1235443066441134E-2</c:v>
                </c:pt>
                <c:pt idx="1670">
                  <c:v>5.0025466664484215E-2</c:v>
                </c:pt>
                <c:pt idx="1671">
                  <c:v>3.0913565051027009E-2</c:v>
                </c:pt>
                <c:pt idx="1672">
                  <c:v>1.9343758000490777E-2</c:v>
                </c:pt>
                <c:pt idx="1673">
                  <c:v>6.682183010926262E-3</c:v>
                </c:pt>
                <c:pt idx="1674">
                  <c:v>1.6297912244341881E-2</c:v>
                </c:pt>
                <c:pt idx="1675">
                  <c:v>2.887505947188394E-2</c:v>
                </c:pt>
                <c:pt idx="1676">
                  <c:v>1.6339146236714504E-2</c:v>
                </c:pt>
                <c:pt idx="1677">
                  <c:v>9.626454311587462E-3</c:v>
                </c:pt>
                <c:pt idx="1678">
                  <c:v>3.1565023853900857E-2</c:v>
                </c:pt>
                <c:pt idx="1679">
                  <c:v>5.0088757426149579E-2</c:v>
                </c:pt>
                <c:pt idx="1680">
                  <c:v>1.944257289438488E-2</c:v>
                </c:pt>
                <c:pt idx="1681">
                  <c:v>2.8085353448880791E-2</c:v>
                </c:pt>
                <c:pt idx="1682">
                  <c:v>4.4305724729400107E-2</c:v>
                </c:pt>
                <c:pt idx="1683">
                  <c:v>3.5904428727500527E-2</c:v>
                </c:pt>
                <c:pt idx="1684">
                  <c:v>5.6401893930748528E-2</c:v>
                </c:pt>
                <c:pt idx="1685">
                  <c:v>4.1641104320864396E-2</c:v>
                </c:pt>
                <c:pt idx="1686">
                  <c:v>4.3105776586951652E-2</c:v>
                </c:pt>
                <c:pt idx="1687">
                  <c:v>5.605840725664725E-2</c:v>
                </c:pt>
                <c:pt idx="1688">
                  <c:v>5.4112040531182015E-2</c:v>
                </c:pt>
                <c:pt idx="1689">
                  <c:v>3.6781012300041271E-2</c:v>
                </c:pt>
                <c:pt idx="1690">
                  <c:v>3.0061463481197939E-2</c:v>
                </c:pt>
                <c:pt idx="1691">
                  <c:v>1.5862971851055438E-2</c:v>
                </c:pt>
                <c:pt idx="1692">
                  <c:v>6.2863166444926191E-2</c:v>
                </c:pt>
                <c:pt idx="1693">
                  <c:v>3.983357802171885E-2</c:v>
                </c:pt>
                <c:pt idx="1694">
                  <c:v>3.2070893332423592E-2</c:v>
                </c:pt>
                <c:pt idx="1695">
                  <c:v>6.948401519832334E-2</c:v>
                </c:pt>
                <c:pt idx="1696">
                  <c:v>0.12467551639644775</c:v>
                </c:pt>
                <c:pt idx="1697">
                  <c:v>0.10616974609521375</c:v>
                </c:pt>
                <c:pt idx="1698">
                  <c:v>3.6109548904341773E-2</c:v>
                </c:pt>
                <c:pt idx="1699">
                  <c:v>0.16756277035714165</c:v>
                </c:pt>
                <c:pt idx="1700">
                  <c:v>0.28205952383673899</c:v>
                </c:pt>
                <c:pt idx="1701">
                  <c:v>0.306521163988832</c:v>
                </c:pt>
                <c:pt idx="1702">
                  <c:v>0.23003239334946576</c:v>
                </c:pt>
                <c:pt idx="1703">
                  <c:v>0.12147573955810195</c:v>
                </c:pt>
                <c:pt idx="1704">
                  <c:v>0.18920962575770642</c:v>
                </c:pt>
                <c:pt idx="1705">
                  <c:v>0.30060048755283814</c:v>
                </c:pt>
                <c:pt idx="1706">
                  <c:v>0.33529701863044092</c:v>
                </c:pt>
                <c:pt idx="1707">
                  <c:v>0.31318816064464755</c:v>
                </c:pt>
                <c:pt idx="1708">
                  <c:v>0.29950130998655683</c:v>
                </c:pt>
                <c:pt idx="1709">
                  <c:v>0.28602768420399066</c:v>
                </c:pt>
                <c:pt idx="1710">
                  <c:v>0.33401226573775472</c:v>
                </c:pt>
                <c:pt idx="1711">
                  <c:v>0.4160671456260962</c:v>
                </c:pt>
                <c:pt idx="1712">
                  <c:v>0.36464791087364362</c:v>
                </c:pt>
                <c:pt idx="1713">
                  <c:v>8.6886049182991934E-2</c:v>
                </c:pt>
                <c:pt idx="1714">
                  <c:v>0.31160051197244026</c:v>
                </c:pt>
                <c:pt idx="1715">
                  <c:v>0.46591049303004733</c:v>
                </c:pt>
                <c:pt idx="1716">
                  <c:v>0.53385601465869903</c:v>
                </c:pt>
                <c:pt idx="1717">
                  <c:v>0.52307744634107423</c:v>
                </c:pt>
                <c:pt idx="1718">
                  <c:v>0.25748304088747154</c:v>
                </c:pt>
                <c:pt idx="1719">
                  <c:v>7.4926439591846708E-2</c:v>
                </c:pt>
                <c:pt idx="1720">
                  <c:v>0.221624563335377</c:v>
                </c:pt>
                <c:pt idx="1721">
                  <c:v>0.33761789915133611</c:v>
                </c:pt>
                <c:pt idx="1722">
                  <c:v>0.32489486397382517</c:v>
                </c:pt>
                <c:pt idx="1723">
                  <c:v>0.16827110839360462</c:v>
                </c:pt>
                <c:pt idx="1724">
                  <c:v>0.13018398772701806</c:v>
                </c:pt>
                <c:pt idx="1725">
                  <c:v>6.9512826738043029E-2</c:v>
                </c:pt>
                <c:pt idx="1726">
                  <c:v>0.10701144825354313</c:v>
                </c:pt>
                <c:pt idx="1727">
                  <c:v>0.14249797104629638</c:v>
                </c:pt>
                <c:pt idx="1728">
                  <c:v>0.13171952221884795</c:v>
                </c:pt>
                <c:pt idx="1729">
                  <c:v>6.372333403196323E-2</c:v>
                </c:pt>
                <c:pt idx="1730">
                  <c:v>2.3756334609135867E-2</c:v>
                </c:pt>
                <c:pt idx="1731">
                  <c:v>2.6029938515800915E-2</c:v>
                </c:pt>
                <c:pt idx="1732">
                  <c:v>0.15331008375367314</c:v>
                </c:pt>
                <c:pt idx="1733">
                  <c:v>0.21618244103469558</c:v>
                </c:pt>
                <c:pt idx="1734">
                  <c:v>0.23127184768533066</c:v>
                </c:pt>
                <c:pt idx="1735">
                  <c:v>0.28405810115213836</c:v>
                </c:pt>
                <c:pt idx="1736">
                  <c:v>0.31231542306738591</c:v>
                </c:pt>
                <c:pt idx="1737">
                  <c:v>0.30921198745323236</c:v>
                </c:pt>
                <c:pt idx="1738">
                  <c:v>0.33279364985210419</c:v>
                </c:pt>
                <c:pt idx="1739">
                  <c:v>0.37882591891503592</c:v>
                </c:pt>
                <c:pt idx="1740">
                  <c:v>0.37214259586241949</c:v>
                </c:pt>
                <c:pt idx="1741">
                  <c:v>0.35565536951900062</c:v>
                </c:pt>
                <c:pt idx="1742">
                  <c:v>0.37829115329558444</c:v>
                </c:pt>
                <c:pt idx="1743">
                  <c:v>0.33272903484650301</c:v>
                </c:pt>
                <c:pt idx="1744">
                  <c:v>0.26783149628283859</c:v>
                </c:pt>
                <c:pt idx="1745">
                  <c:v>0.19887806641855829</c:v>
                </c:pt>
                <c:pt idx="1746">
                  <c:v>0.11530808214324184</c:v>
                </c:pt>
                <c:pt idx="1747">
                  <c:v>2.4959831784382314E-2</c:v>
                </c:pt>
                <c:pt idx="1748">
                  <c:v>8.4027597380362376E-2</c:v>
                </c:pt>
                <c:pt idx="1749">
                  <c:v>0.15358180053349293</c:v>
                </c:pt>
                <c:pt idx="1750">
                  <c:v>0.21943933161464377</c:v>
                </c:pt>
                <c:pt idx="1751">
                  <c:v>0.32422008595895235</c:v>
                </c:pt>
                <c:pt idx="1752">
                  <c:v>0.34192686114291215</c:v>
                </c:pt>
                <c:pt idx="1753">
                  <c:v>0.21508850515805955</c:v>
                </c:pt>
                <c:pt idx="1754">
                  <c:v>0.20583638795499376</c:v>
                </c:pt>
                <c:pt idx="1755">
                  <c:v>0.11270694231598828</c:v>
                </c:pt>
                <c:pt idx="1756">
                  <c:v>0.1351015335778423</c:v>
                </c:pt>
                <c:pt idx="1757">
                  <c:v>0.1474299657125776</c:v>
                </c:pt>
                <c:pt idx="1758">
                  <c:v>9.9043551999133547E-2</c:v>
                </c:pt>
                <c:pt idx="1759">
                  <c:v>0.13424286199189625</c:v>
                </c:pt>
                <c:pt idx="1760">
                  <c:v>9.8654452127928838E-2</c:v>
                </c:pt>
                <c:pt idx="1761">
                  <c:v>4.7301996715863499E-2</c:v>
                </c:pt>
                <c:pt idx="1762">
                  <c:v>7.4175141080097706E-2</c:v>
                </c:pt>
                <c:pt idx="1763">
                  <c:v>6.7390717335101741E-2</c:v>
                </c:pt>
                <c:pt idx="1764">
                  <c:v>1.6467055534244879E-2</c:v>
                </c:pt>
                <c:pt idx="1765">
                  <c:v>3.6709268740094135E-2</c:v>
                </c:pt>
                <c:pt idx="1766">
                  <c:v>3.3063646847226798E-2</c:v>
                </c:pt>
                <c:pt idx="1767">
                  <c:v>6.6393278853294782E-2</c:v>
                </c:pt>
                <c:pt idx="1768">
                  <c:v>5.105344846895802E-2</c:v>
                </c:pt>
                <c:pt idx="1769">
                  <c:v>1.4877372650118372E-2</c:v>
                </c:pt>
                <c:pt idx="1770">
                  <c:v>4.3644941377416556E-2</c:v>
                </c:pt>
                <c:pt idx="1771">
                  <c:v>8.3378527190893101E-2</c:v>
                </c:pt>
                <c:pt idx="1772">
                  <c:v>4.782357806499573E-2</c:v>
                </c:pt>
                <c:pt idx="1773">
                  <c:v>4.2724969508927915E-2</c:v>
                </c:pt>
                <c:pt idx="1774">
                  <c:v>5.1301963463244192E-2</c:v>
                </c:pt>
                <c:pt idx="1775">
                  <c:v>4.9819950357485827E-2</c:v>
                </c:pt>
                <c:pt idx="1776">
                  <c:v>1.6408820752382626E-2</c:v>
                </c:pt>
                <c:pt idx="1777">
                  <c:v>3.1210811238603735E-2</c:v>
                </c:pt>
                <c:pt idx="1778">
                  <c:v>2.7855380831129851E-2</c:v>
                </c:pt>
                <c:pt idx="1779">
                  <c:v>2.3905493650741367E-2</c:v>
                </c:pt>
                <c:pt idx="1780">
                  <c:v>2.4482950929600792E-2</c:v>
                </c:pt>
                <c:pt idx="1781">
                  <c:v>1.2175840390226048E-2</c:v>
                </c:pt>
                <c:pt idx="1782">
                  <c:v>2.318076705006511E-2</c:v>
                </c:pt>
                <c:pt idx="1783">
                  <c:v>4.509424962670424E-2</c:v>
                </c:pt>
                <c:pt idx="1784">
                  <c:v>7.7648604499499507E-2</c:v>
                </c:pt>
                <c:pt idx="1785">
                  <c:v>6.0377247773484119E-2</c:v>
                </c:pt>
                <c:pt idx="1786">
                  <c:v>5.2298620014761966E-2</c:v>
                </c:pt>
                <c:pt idx="1787">
                  <c:v>3.384970852675661E-2</c:v>
                </c:pt>
                <c:pt idx="1788">
                  <c:v>3.2176383318811209E-2</c:v>
                </c:pt>
                <c:pt idx="1789">
                  <c:v>7.406598032271608E-2</c:v>
                </c:pt>
                <c:pt idx="1790">
                  <c:v>5.4487779233312592E-2</c:v>
                </c:pt>
                <c:pt idx="1791">
                  <c:v>1.9544500094240073E-2</c:v>
                </c:pt>
                <c:pt idx="1792">
                  <c:v>3.8193507353551447E-2</c:v>
                </c:pt>
                <c:pt idx="1793">
                  <c:v>1.4890643752201659E-2</c:v>
                </c:pt>
                <c:pt idx="1794">
                  <c:v>2.0617534064976586E-2</c:v>
                </c:pt>
                <c:pt idx="1795">
                  <c:v>2.6375019212474413E-2</c:v>
                </c:pt>
                <c:pt idx="1796">
                  <c:v>4.1686830110177521E-2</c:v>
                </c:pt>
                <c:pt idx="1797">
                  <c:v>3.9183548748304521E-2</c:v>
                </c:pt>
                <c:pt idx="1798">
                  <c:v>2.0573377065539911E-2</c:v>
                </c:pt>
                <c:pt idx="1799">
                  <c:v>3.9566629557534413E-2</c:v>
                </c:pt>
                <c:pt idx="1800">
                  <c:v>5.9179999748034479E-2</c:v>
                </c:pt>
                <c:pt idx="1801">
                  <c:v>6.3206979777543554E-2</c:v>
                </c:pt>
                <c:pt idx="1802">
                  <c:v>9.6977829154894626E-2</c:v>
                </c:pt>
                <c:pt idx="1803">
                  <c:v>6.5157161160970381E-2</c:v>
                </c:pt>
                <c:pt idx="1804">
                  <c:v>6.6399810614518079E-2</c:v>
                </c:pt>
                <c:pt idx="1805">
                  <c:v>8.967016389430775E-2</c:v>
                </c:pt>
                <c:pt idx="1806">
                  <c:v>7.7470920179401354E-2</c:v>
                </c:pt>
                <c:pt idx="1807">
                  <c:v>6.7931599603441833E-2</c:v>
                </c:pt>
                <c:pt idx="1808">
                  <c:v>5.8065131573933892E-2</c:v>
                </c:pt>
                <c:pt idx="1809">
                  <c:v>7.105976712279434E-2</c:v>
                </c:pt>
                <c:pt idx="1810">
                  <c:v>7.6102875088797178E-2</c:v>
                </c:pt>
                <c:pt idx="1811">
                  <c:v>9.5888909031794645E-2</c:v>
                </c:pt>
                <c:pt idx="1812">
                  <c:v>0.12771272245320786</c:v>
                </c:pt>
                <c:pt idx="1813">
                  <c:v>0.10170389346760841</c:v>
                </c:pt>
                <c:pt idx="1814">
                  <c:v>4.4515197416790331E-2</c:v>
                </c:pt>
                <c:pt idx="1815">
                  <c:v>6.3710913523222543E-2</c:v>
                </c:pt>
                <c:pt idx="1816">
                  <c:v>9.5012618960355136E-2</c:v>
                </c:pt>
                <c:pt idx="1817">
                  <c:v>6.5009852653266517E-2</c:v>
                </c:pt>
                <c:pt idx="1818">
                  <c:v>5.7842794511923964E-2</c:v>
                </c:pt>
                <c:pt idx="1819">
                  <c:v>5.6640448883145046E-2</c:v>
                </c:pt>
                <c:pt idx="1820">
                  <c:v>0.10146093806166416</c:v>
                </c:pt>
                <c:pt idx="1821">
                  <c:v>0.17528152630371308</c:v>
                </c:pt>
                <c:pt idx="1822">
                  <c:v>0.1914966031524383</c:v>
                </c:pt>
                <c:pt idx="1823">
                  <c:v>0.13471697264355117</c:v>
                </c:pt>
                <c:pt idx="1824">
                  <c:v>6.314696204834036E-2</c:v>
                </c:pt>
                <c:pt idx="1825">
                  <c:v>1.7891505825711803E-2</c:v>
                </c:pt>
                <c:pt idx="1826">
                  <c:v>9.9233312328558448E-2</c:v>
                </c:pt>
                <c:pt idx="1827">
                  <c:v>0.15267381212421882</c:v>
                </c:pt>
                <c:pt idx="1828">
                  <c:v>0.10627753370373798</c:v>
                </c:pt>
                <c:pt idx="1829">
                  <c:v>5.9194121680440609E-2</c:v>
                </c:pt>
                <c:pt idx="1830">
                  <c:v>6.4897867361568187E-3</c:v>
                </c:pt>
                <c:pt idx="1831">
                  <c:v>3.0482549117531444E-2</c:v>
                </c:pt>
                <c:pt idx="1832">
                  <c:v>4.1019509168316252E-2</c:v>
                </c:pt>
                <c:pt idx="1833">
                  <c:v>2.3979122696160971E-2</c:v>
                </c:pt>
                <c:pt idx="1834">
                  <c:v>2.1477329013533872E-2</c:v>
                </c:pt>
                <c:pt idx="1835">
                  <c:v>1.7419215072143508E-2</c:v>
                </c:pt>
                <c:pt idx="1836">
                  <c:v>8.3159039369615738E-3</c:v>
                </c:pt>
                <c:pt idx="1837">
                  <c:v>3.0071926995173734E-2</c:v>
                </c:pt>
                <c:pt idx="1838">
                  <c:v>2.9642586092597234E-2</c:v>
                </c:pt>
                <c:pt idx="1839">
                  <c:v>2.8469789802129469E-2</c:v>
                </c:pt>
                <c:pt idx="1840">
                  <c:v>5.7744228140505283E-2</c:v>
                </c:pt>
                <c:pt idx="1841">
                  <c:v>6.0242048993891344E-2</c:v>
                </c:pt>
                <c:pt idx="1842">
                  <c:v>2.4474390476247675E-2</c:v>
                </c:pt>
                <c:pt idx="1843">
                  <c:v>1.733579500912345E-2</c:v>
                </c:pt>
                <c:pt idx="1844">
                  <c:v>1.3300362160844471E-2</c:v>
                </c:pt>
                <c:pt idx="1845">
                  <c:v>1.5446939211514731E-2</c:v>
                </c:pt>
                <c:pt idx="1846">
                  <c:v>1.6580445568027607E-2</c:v>
                </c:pt>
                <c:pt idx="1847">
                  <c:v>2.166495005592094E-2</c:v>
                </c:pt>
                <c:pt idx="1848">
                  <c:v>3.6001740722721526E-2</c:v>
                </c:pt>
                <c:pt idx="1849">
                  <c:v>1.0790992060902406E-2</c:v>
                </c:pt>
                <c:pt idx="1850">
                  <c:v>3.9372398672786746E-2</c:v>
                </c:pt>
                <c:pt idx="1851">
                  <c:v>3.4757297288840763E-2</c:v>
                </c:pt>
                <c:pt idx="1852">
                  <c:v>4.0884775521368953E-2</c:v>
                </c:pt>
                <c:pt idx="1853">
                  <c:v>9.2522939296880768E-2</c:v>
                </c:pt>
                <c:pt idx="1854">
                  <c:v>0.11170094169475868</c:v>
                </c:pt>
                <c:pt idx="1855">
                  <c:v>0.12400392198115104</c:v>
                </c:pt>
                <c:pt idx="1856">
                  <c:v>0.1381501502977778</c:v>
                </c:pt>
                <c:pt idx="1857">
                  <c:v>0.12932708226540984</c:v>
                </c:pt>
                <c:pt idx="1858">
                  <c:v>0.11917695806170746</c:v>
                </c:pt>
                <c:pt idx="1859">
                  <c:v>7.976858587488668E-2</c:v>
                </c:pt>
                <c:pt idx="1860">
                  <c:v>0.10635995675653374</c:v>
                </c:pt>
                <c:pt idx="1861">
                  <c:v>0.115325838694876</c:v>
                </c:pt>
                <c:pt idx="1862">
                  <c:v>0.10041968799056386</c:v>
                </c:pt>
                <c:pt idx="1863">
                  <c:v>7.4166624885691215E-2</c:v>
                </c:pt>
                <c:pt idx="1864">
                  <c:v>4.3123041434086774E-2</c:v>
                </c:pt>
                <c:pt idx="1865">
                  <c:v>7.2555875846575715E-3</c:v>
                </c:pt>
                <c:pt idx="1866">
                  <c:v>4.3944291348549852E-2</c:v>
                </c:pt>
                <c:pt idx="1867">
                  <c:v>8.9283097939293773E-2</c:v>
                </c:pt>
                <c:pt idx="1868">
                  <c:v>7.5057452726867202E-2</c:v>
                </c:pt>
                <c:pt idx="1869">
                  <c:v>3.3450644754328809E-2</c:v>
                </c:pt>
                <c:pt idx="1870">
                  <c:v>3.9293241796012297E-2</c:v>
                </c:pt>
                <c:pt idx="1871">
                  <c:v>9.995267454406899E-2</c:v>
                </c:pt>
                <c:pt idx="1872">
                  <c:v>2.0052081264293212E-2</c:v>
                </c:pt>
                <c:pt idx="1873">
                  <c:v>2.3691628298199843E-2</c:v>
                </c:pt>
                <c:pt idx="1874">
                  <c:v>8.4659640649778281E-2</c:v>
                </c:pt>
                <c:pt idx="1875">
                  <c:v>0.10452044621025215</c:v>
                </c:pt>
                <c:pt idx="1876">
                  <c:v>1.6965639440757713E-2</c:v>
                </c:pt>
                <c:pt idx="1877">
                  <c:v>3.0122704948067576E-2</c:v>
                </c:pt>
                <c:pt idx="1878">
                  <c:v>9.0963245455737723E-2</c:v>
                </c:pt>
                <c:pt idx="1879">
                  <c:v>7.3358188906899657E-2</c:v>
                </c:pt>
                <c:pt idx="1880">
                  <c:v>4.0708332404594573E-2</c:v>
                </c:pt>
                <c:pt idx="1881">
                  <c:v>0.10301321051967073</c:v>
                </c:pt>
                <c:pt idx="1882">
                  <c:v>4.864943920568273E-2</c:v>
                </c:pt>
                <c:pt idx="1883">
                  <c:v>1.2167173259988395E-2</c:v>
                </c:pt>
                <c:pt idx="1884">
                  <c:v>5.0895133759230625E-2</c:v>
                </c:pt>
                <c:pt idx="1885">
                  <c:v>9.3606655770892944E-2</c:v>
                </c:pt>
                <c:pt idx="1886">
                  <c:v>3.6370737712347286E-2</c:v>
                </c:pt>
                <c:pt idx="1887">
                  <c:v>3.3177943373961703E-2</c:v>
                </c:pt>
                <c:pt idx="1888">
                  <c:v>1.9319141334743977E-2</c:v>
                </c:pt>
                <c:pt idx="1889">
                  <c:v>7.8141050972628107E-3</c:v>
                </c:pt>
                <c:pt idx="1890">
                  <c:v>2.1056401034707364E-2</c:v>
                </c:pt>
                <c:pt idx="1891">
                  <c:v>3.1897855577296436E-2</c:v>
                </c:pt>
                <c:pt idx="1892">
                  <c:v>1.260633457721193E-2</c:v>
                </c:pt>
                <c:pt idx="1893">
                  <c:v>2.7127551051974353E-3</c:v>
                </c:pt>
                <c:pt idx="1894">
                  <c:v>3.3793012526805846E-2</c:v>
                </c:pt>
                <c:pt idx="1895">
                  <c:v>1.7036499780553143E-2</c:v>
                </c:pt>
                <c:pt idx="1896">
                  <c:v>2.1031075581941377E-2</c:v>
                </c:pt>
                <c:pt idx="1897">
                  <c:v>1.2070887258772041E-2</c:v>
                </c:pt>
                <c:pt idx="1898">
                  <c:v>3.3515867362637557E-2</c:v>
                </c:pt>
                <c:pt idx="1899">
                  <c:v>5.0637067858240535E-2</c:v>
                </c:pt>
                <c:pt idx="1900">
                  <c:v>3.0198473777134052E-2</c:v>
                </c:pt>
                <c:pt idx="1901">
                  <c:v>3.7499003433761238E-2</c:v>
                </c:pt>
                <c:pt idx="1902">
                  <c:v>5.2159246384290835E-2</c:v>
                </c:pt>
                <c:pt idx="1903">
                  <c:v>3.2634443044074632E-2</c:v>
                </c:pt>
                <c:pt idx="1904">
                  <c:v>4.5169699853579975E-3</c:v>
                </c:pt>
                <c:pt idx="1905">
                  <c:v>2.5964677202982948E-2</c:v>
                </c:pt>
                <c:pt idx="1906">
                  <c:v>4.0884304653727138E-2</c:v>
                </c:pt>
                <c:pt idx="1907">
                  <c:v>1.2104953963612657E-2</c:v>
                </c:pt>
                <c:pt idx="1908">
                  <c:v>1.7544082685570395E-2</c:v>
                </c:pt>
                <c:pt idx="1909">
                  <c:v>1.2613637508734045E-2</c:v>
                </c:pt>
                <c:pt idx="1910">
                  <c:v>6.0577709077278578E-3</c:v>
                </c:pt>
                <c:pt idx="1911">
                  <c:v>3.2895943951601905E-2</c:v>
                </c:pt>
                <c:pt idx="1912">
                  <c:v>7.4567215840928527E-2</c:v>
                </c:pt>
                <c:pt idx="1913">
                  <c:v>4.5402384298211161E-2</c:v>
                </c:pt>
                <c:pt idx="1914">
                  <c:v>3.883256716546641E-2</c:v>
                </c:pt>
                <c:pt idx="1915">
                  <c:v>5.1247341345679015E-2</c:v>
                </c:pt>
                <c:pt idx="1916">
                  <c:v>2.3122405126238796E-2</c:v>
                </c:pt>
                <c:pt idx="1917">
                  <c:v>3.0653685434911242E-2</c:v>
                </c:pt>
                <c:pt idx="1918">
                  <c:v>2.7661029092614552E-2</c:v>
                </c:pt>
                <c:pt idx="1919">
                  <c:v>2.4484969763776104E-2</c:v>
                </c:pt>
                <c:pt idx="1920">
                  <c:v>3.8370255995759675E-2</c:v>
                </c:pt>
                <c:pt idx="1921">
                  <c:v>2.2671815813698249E-2</c:v>
                </c:pt>
                <c:pt idx="1922">
                  <c:v>2.2926223828018882E-2</c:v>
                </c:pt>
                <c:pt idx="1923">
                  <c:v>5.1079421702177046E-2</c:v>
                </c:pt>
                <c:pt idx="1924">
                  <c:v>5.1856382986453536E-2</c:v>
                </c:pt>
                <c:pt idx="1925">
                  <c:v>3.3113238293947973E-2</c:v>
                </c:pt>
                <c:pt idx="1926">
                  <c:v>3.3433304569968812E-2</c:v>
                </c:pt>
                <c:pt idx="1927">
                  <c:v>6.4735738962594389E-3</c:v>
                </c:pt>
                <c:pt idx="1928">
                  <c:v>2.8308699396460909E-2</c:v>
                </c:pt>
                <c:pt idx="1929">
                  <c:v>3.0782486340613053E-2</c:v>
                </c:pt>
                <c:pt idx="1930">
                  <c:v>1.1945341050352346E-2</c:v>
                </c:pt>
                <c:pt idx="1931">
                  <c:v>4.6976493194487365E-2</c:v>
                </c:pt>
                <c:pt idx="1932">
                  <c:v>6.6774583663637935E-2</c:v>
                </c:pt>
                <c:pt idx="1933">
                  <c:v>4.7013798200208894E-2</c:v>
                </c:pt>
                <c:pt idx="1934">
                  <c:v>7.3358623099984546E-2</c:v>
                </c:pt>
                <c:pt idx="1935">
                  <c:v>2.5497919358358552E-2</c:v>
                </c:pt>
                <c:pt idx="1936">
                  <c:v>3.613613516872051E-2</c:v>
                </c:pt>
                <c:pt idx="1937">
                  <c:v>6.1709870069768483E-2</c:v>
                </c:pt>
                <c:pt idx="1938">
                  <c:v>4.0600518194877609E-2</c:v>
                </c:pt>
                <c:pt idx="1939">
                  <c:v>9.1007378185469466E-3</c:v>
                </c:pt>
                <c:pt idx="1940">
                  <c:v>4.6562870882689761E-2</c:v>
                </c:pt>
                <c:pt idx="1941">
                  <c:v>5.4971774180063653E-2</c:v>
                </c:pt>
                <c:pt idx="1942">
                  <c:v>3.9654074997913166E-2</c:v>
                </c:pt>
                <c:pt idx="1943">
                  <c:v>2.6823737854748005E-2</c:v>
                </c:pt>
                <c:pt idx="1944">
                  <c:v>2.3589426875139291E-2</c:v>
                </c:pt>
                <c:pt idx="1945">
                  <c:v>1.8229733499032341E-2</c:v>
                </c:pt>
                <c:pt idx="1946">
                  <c:v>3.8173071558929642E-2</c:v>
                </c:pt>
                <c:pt idx="1947">
                  <c:v>2.6648811765660176E-2</c:v>
                </c:pt>
                <c:pt idx="1948">
                  <c:v>1.0762824281603866E-2</c:v>
                </c:pt>
                <c:pt idx="1949">
                  <c:v>5.267803182660272E-3</c:v>
                </c:pt>
                <c:pt idx="1950">
                  <c:v>3.6079455516864159E-2</c:v>
                </c:pt>
                <c:pt idx="1951">
                  <c:v>3.5379011685584431E-2</c:v>
                </c:pt>
                <c:pt idx="1952">
                  <c:v>2.1060520361734249E-2</c:v>
                </c:pt>
                <c:pt idx="1953">
                  <c:v>3.3724925338461713E-2</c:v>
                </c:pt>
                <c:pt idx="1954">
                  <c:v>8.0068975389253116E-2</c:v>
                </c:pt>
                <c:pt idx="1955">
                  <c:v>7.3713039161431723E-2</c:v>
                </c:pt>
                <c:pt idx="1956">
                  <c:v>4.1170167743692976E-2</c:v>
                </c:pt>
                <c:pt idx="1957">
                  <c:v>2.2111968368650949E-2</c:v>
                </c:pt>
                <c:pt idx="1958">
                  <c:v>5.6309006322121727E-2</c:v>
                </c:pt>
                <c:pt idx="1959">
                  <c:v>7.9024942502377432E-2</c:v>
                </c:pt>
                <c:pt idx="1960">
                  <c:v>6.2370563080645723E-2</c:v>
                </c:pt>
                <c:pt idx="1961">
                  <c:v>2.4281688155412755E-2</c:v>
                </c:pt>
                <c:pt idx="1962">
                  <c:v>2.8315009780960649E-2</c:v>
                </c:pt>
                <c:pt idx="1963">
                  <c:v>5.5358089593884351E-2</c:v>
                </c:pt>
                <c:pt idx="1964">
                  <c:v>7.3544174896442757E-2</c:v>
                </c:pt>
                <c:pt idx="1965">
                  <c:v>5.0460991927096167E-2</c:v>
                </c:pt>
                <c:pt idx="1966">
                  <c:v>1.9956963872335611E-2</c:v>
                </c:pt>
                <c:pt idx="1967">
                  <c:v>7.8120819861104401E-3</c:v>
                </c:pt>
                <c:pt idx="1968">
                  <c:v>4.5477192360854811E-2</c:v>
                </c:pt>
                <c:pt idx="1969">
                  <c:v>3.0865936186044995E-2</c:v>
                </c:pt>
                <c:pt idx="1970">
                  <c:v>4.0472700628704221E-2</c:v>
                </c:pt>
                <c:pt idx="1971">
                  <c:v>6.1905355318562859E-2</c:v>
                </c:pt>
                <c:pt idx="1972">
                  <c:v>7.3882278093120646E-2</c:v>
                </c:pt>
                <c:pt idx="1973">
                  <c:v>8.5356894630933502E-2</c:v>
                </c:pt>
                <c:pt idx="1974">
                  <c:v>7.1475198517576027E-2</c:v>
                </c:pt>
                <c:pt idx="1975">
                  <c:v>5.5719465135573139E-2</c:v>
                </c:pt>
                <c:pt idx="1976">
                  <c:v>3.1788408426754483E-2</c:v>
                </c:pt>
                <c:pt idx="1977">
                  <c:v>4.5728267944118613E-2</c:v>
                </c:pt>
                <c:pt idx="1978">
                  <c:v>8.0033298329781372E-2</c:v>
                </c:pt>
                <c:pt idx="1979">
                  <c:v>0.15550458102992878</c:v>
                </c:pt>
                <c:pt idx="1980">
                  <c:v>0.17302344883437387</c:v>
                </c:pt>
                <c:pt idx="1981">
                  <c:v>0.13933192499642907</c:v>
                </c:pt>
                <c:pt idx="1982">
                  <c:v>8.8326019200867259E-2</c:v>
                </c:pt>
                <c:pt idx="1983">
                  <c:v>2.864464136828454E-2</c:v>
                </c:pt>
                <c:pt idx="1984">
                  <c:v>3.0491496459218979E-2</c:v>
                </c:pt>
                <c:pt idx="1985">
                  <c:v>3.4678582627935592E-2</c:v>
                </c:pt>
                <c:pt idx="1986">
                  <c:v>3.035978064581191E-2</c:v>
                </c:pt>
                <c:pt idx="1987">
                  <c:v>2.9919851488937152E-2</c:v>
                </c:pt>
                <c:pt idx="1988">
                  <c:v>2.5787750451184355E-2</c:v>
                </c:pt>
                <c:pt idx="1989">
                  <c:v>3.8126790023537908E-2</c:v>
                </c:pt>
                <c:pt idx="1990">
                  <c:v>7.5288925442358073E-2</c:v>
                </c:pt>
                <c:pt idx="1991">
                  <c:v>7.4733112771205729E-2</c:v>
                </c:pt>
                <c:pt idx="1992">
                  <c:v>5.9035666778073245E-2</c:v>
                </c:pt>
                <c:pt idx="1993">
                  <c:v>6.3463564103792822E-2</c:v>
                </c:pt>
                <c:pt idx="1994">
                  <c:v>5.9269192243019943E-2</c:v>
                </c:pt>
                <c:pt idx="1995">
                  <c:v>5.3497477197487223E-2</c:v>
                </c:pt>
                <c:pt idx="1996">
                  <c:v>4.4793287679801147E-2</c:v>
                </c:pt>
                <c:pt idx="1997">
                  <c:v>5.3289749466919729E-2</c:v>
                </c:pt>
                <c:pt idx="1998">
                  <c:v>7.8250706812682799E-2</c:v>
                </c:pt>
                <c:pt idx="1999">
                  <c:v>7.2688734295642016E-2</c:v>
                </c:pt>
                <c:pt idx="2000">
                  <c:v>5.5451633633359101E-2</c:v>
                </c:pt>
                <c:pt idx="2001">
                  <c:v>3.5893113604512229E-2</c:v>
                </c:pt>
                <c:pt idx="2002">
                  <c:v>4.4805477138386028E-2</c:v>
                </c:pt>
                <c:pt idx="2003">
                  <c:v>5.5096240255780068E-2</c:v>
                </c:pt>
                <c:pt idx="2004">
                  <c:v>3.3487639485402343E-2</c:v>
                </c:pt>
                <c:pt idx="2005">
                  <c:v>4.3730033675753135E-2</c:v>
                </c:pt>
                <c:pt idx="2006">
                  <c:v>4.4519878337632074E-2</c:v>
                </c:pt>
                <c:pt idx="2007">
                  <c:v>6.4827332848879787E-2</c:v>
                </c:pt>
                <c:pt idx="2008">
                  <c:v>3.5324312784095618E-2</c:v>
                </c:pt>
                <c:pt idx="2009">
                  <c:v>2.892713146427129E-2</c:v>
                </c:pt>
                <c:pt idx="2010">
                  <c:v>5.933044231114528E-2</c:v>
                </c:pt>
                <c:pt idx="2011">
                  <c:v>4.5187710744842416E-2</c:v>
                </c:pt>
                <c:pt idx="2012">
                  <c:v>1.4813643536078214E-2</c:v>
                </c:pt>
                <c:pt idx="2013">
                  <c:v>2.514875088963358E-2</c:v>
                </c:pt>
                <c:pt idx="2014">
                  <c:v>1.3183537381424252E-2</c:v>
                </c:pt>
                <c:pt idx="2015">
                  <c:v>7.81288732032814E-3</c:v>
                </c:pt>
                <c:pt idx="2016">
                  <c:v>4.6686046656549227E-2</c:v>
                </c:pt>
                <c:pt idx="2017">
                  <c:v>4.3175920114108444E-2</c:v>
                </c:pt>
                <c:pt idx="2018">
                  <c:v>2.5681151066731182E-2</c:v>
                </c:pt>
                <c:pt idx="2019">
                  <c:v>6.2034306992475245E-2</c:v>
                </c:pt>
                <c:pt idx="2020">
                  <c:v>5.3048338850864955E-2</c:v>
                </c:pt>
                <c:pt idx="2021">
                  <c:v>5.4269142672490431E-2</c:v>
                </c:pt>
                <c:pt idx="2022">
                  <c:v>5.3879530054425306E-2</c:v>
                </c:pt>
                <c:pt idx="2023">
                  <c:v>4.2278382792871085E-2</c:v>
                </c:pt>
                <c:pt idx="2024">
                  <c:v>5.134141392270572E-2</c:v>
                </c:pt>
                <c:pt idx="2025">
                  <c:v>4.2562856909647145E-2</c:v>
                </c:pt>
                <c:pt idx="2026">
                  <c:v>5.1117297711866898E-2</c:v>
                </c:pt>
                <c:pt idx="2027">
                  <c:v>4.3566497333037357E-2</c:v>
                </c:pt>
                <c:pt idx="2028">
                  <c:v>3.8403960511754036E-2</c:v>
                </c:pt>
                <c:pt idx="2029">
                  <c:v>3.0179030289793053E-2</c:v>
                </c:pt>
                <c:pt idx="2030">
                  <c:v>1.3416378239976788E-2</c:v>
                </c:pt>
                <c:pt idx="2031">
                  <c:v>9.162780106732462E-3</c:v>
                </c:pt>
                <c:pt idx="2032">
                  <c:v>8.7992711224994715E-3</c:v>
                </c:pt>
                <c:pt idx="2033">
                  <c:v>2.4656915365873385E-2</c:v>
                </c:pt>
                <c:pt idx="2034">
                  <c:v>1.9820725282461923E-2</c:v>
                </c:pt>
                <c:pt idx="2035">
                  <c:v>3.4989724839143095E-2</c:v>
                </c:pt>
                <c:pt idx="2036">
                  <c:v>6.6977057844288035E-2</c:v>
                </c:pt>
                <c:pt idx="2037">
                  <c:v>5.2324984624217877E-2</c:v>
                </c:pt>
                <c:pt idx="2038">
                  <c:v>3.1214957025505734E-2</c:v>
                </c:pt>
                <c:pt idx="2039">
                  <c:v>1.7504719652483253E-2</c:v>
                </c:pt>
                <c:pt idx="2040">
                  <c:v>3.8952492532289794E-2</c:v>
                </c:pt>
                <c:pt idx="2041">
                  <c:v>2.9648815764545772E-2</c:v>
                </c:pt>
                <c:pt idx="2042">
                  <c:v>9.4967403781586381E-3</c:v>
                </c:pt>
                <c:pt idx="2043">
                  <c:v>8.0711941072797201E-3</c:v>
                </c:pt>
                <c:pt idx="2044">
                  <c:v>2.3790779424439339E-2</c:v>
                </c:pt>
                <c:pt idx="2045">
                  <c:v>8.2620400603558367E-3</c:v>
                </c:pt>
                <c:pt idx="2046">
                  <c:v>2.8747869481206445E-2</c:v>
                </c:pt>
                <c:pt idx="2047">
                  <c:v>3.3745787537367899E-2</c:v>
                </c:pt>
                <c:pt idx="2048">
                  <c:v>3.1720761181063054E-2</c:v>
                </c:pt>
                <c:pt idx="2049">
                  <c:v>3.1519496772002623E-2</c:v>
                </c:pt>
                <c:pt idx="2050">
                  <c:v>4.5980888559472313E-2</c:v>
                </c:pt>
                <c:pt idx="2051">
                  <c:v>2.827264657812377E-2</c:v>
                </c:pt>
                <c:pt idx="2052">
                  <c:v>1.9270309810349266E-2</c:v>
                </c:pt>
                <c:pt idx="2053">
                  <c:v>2.9322381497406413E-2</c:v>
                </c:pt>
                <c:pt idx="2054">
                  <c:v>7.0776647703793133E-2</c:v>
                </c:pt>
                <c:pt idx="2055">
                  <c:v>5.8461147547167788E-2</c:v>
                </c:pt>
                <c:pt idx="2056">
                  <c:v>2.7065607331854136E-2</c:v>
                </c:pt>
                <c:pt idx="2057">
                  <c:v>1.4116582998589164E-2</c:v>
                </c:pt>
                <c:pt idx="2058">
                  <c:v>2.8156095179260321E-2</c:v>
                </c:pt>
                <c:pt idx="2059">
                  <c:v>3.2665421397251135E-2</c:v>
                </c:pt>
                <c:pt idx="2060">
                  <c:v>2.3977514419649338E-2</c:v>
                </c:pt>
                <c:pt idx="2061">
                  <c:v>2.7717166821017138E-2</c:v>
                </c:pt>
                <c:pt idx="2062">
                  <c:v>2.5099763269518613E-2</c:v>
                </c:pt>
                <c:pt idx="2063">
                  <c:v>1.1941444949642879E-2</c:v>
                </c:pt>
                <c:pt idx="2064">
                  <c:v>2.6607170135235392E-2</c:v>
                </c:pt>
                <c:pt idx="2065">
                  <c:v>7.2664610680148595E-2</c:v>
                </c:pt>
                <c:pt idx="2066">
                  <c:v>5.2235746427088961E-2</c:v>
                </c:pt>
                <c:pt idx="2067">
                  <c:v>2.6228453029706503E-2</c:v>
                </c:pt>
                <c:pt idx="2068">
                  <c:v>8.0298305946157125E-2</c:v>
                </c:pt>
                <c:pt idx="2069">
                  <c:v>7.6774604091854659E-2</c:v>
                </c:pt>
                <c:pt idx="2070">
                  <c:v>8.6423141355335673E-2</c:v>
                </c:pt>
                <c:pt idx="2071">
                  <c:v>9.3334669462181399E-2</c:v>
                </c:pt>
                <c:pt idx="2072">
                  <c:v>5.6810529971227403E-2</c:v>
                </c:pt>
                <c:pt idx="2073">
                  <c:v>2.3666145646014224E-2</c:v>
                </c:pt>
                <c:pt idx="2074">
                  <c:v>5.585498579062563E-2</c:v>
                </c:pt>
                <c:pt idx="2075">
                  <c:v>0.14831473241413029</c:v>
                </c:pt>
                <c:pt idx="2076">
                  <c:v>0.20483419820890422</c:v>
                </c:pt>
                <c:pt idx="2077">
                  <c:v>0.17328212509612023</c:v>
                </c:pt>
                <c:pt idx="2078">
                  <c:v>9.1340189439851505E-2</c:v>
                </c:pt>
                <c:pt idx="2079">
                  <c:v>0.11699217022372627</c:v>
                </c:pt>
                <c:pt idx="2080">
                  <c:v>0.18996563598750763</c:v>
                </c:pt>
                <c:pt idx="2081">
                  <c:v>0.22133409976903867</c:v>
                </c:pt>
                <c:pt idx="2082">
                  <c:v>0.17888746054445628</c:v>
                </c:pt>
                <c:pt idx="2083">
                  <c:v>0.15806059392154251</c:v>
                </c:pt>
                <c:pt idx="2084">
                  <c:v>0.17234831574906356</c:v>
                </c:pt>
                <c:pt idx="2085">
                  <c:v>0.20208285404994922</c:v>
                </c:pt>
                <c:pt idx="2086">
                  <c:v>0.28476890727939863</c:v>
                </c:pt>
                <c:pt idx="2087">
                  <c:v>0.2787116650158985</c:v>
                </c:pt>
                <c:pt idx="2088">
                  <c:v>0.13709125862502333</c:v>
                </c:pt>
                <c:pt idx="2089">
                  <c:v>8.900673145687292E-2</c:v>
                </c:pt>
                <c:pt idx="2090">
                  <c:v>0.24282525851794742</c:v>
                </c:pt>
                <c:pt idx="2091">
                  <c:v>0.33615967594162099</c:v>
                </c:pt>
                <c:pt idx="2092">
                  <c:v>0.33038591224244018</c:v>
                </c:pt>
                <c:pt idx="2093">
                  <c:v>0.18310462659947735</c:v>
                </c:pt>
                <c:pt idx="2094">
                  <c:v>2.924401951469709E-2</c:v>
                </c:pt>
                <c:pt idx="2095">
                  <c:v>0.11299404511253562</c:v>
                </c:pt>
                <c:pt idx="2096">
                  <c:v>0.18167106672987948</c:v>
                </c:pt>
                <c:pt idx="2097">
                  <c:v>0.18343907424557662</c:v>
                </c:pt>
                <c:pt idx="2098">
                  <c:v>8.0492112814476074E-2</c:v>
                </c:pt>
                <c:pt idx="2099">
                  <c:v>8.0761645177377384E-2</c:v>
                </c:pt>
                <c:pt idx="2100">
                  <c:v>7.7539837905446607E-2</c:v>
                </c:pt>
                <c:pt idx="2101">
                  <c:v>6.4977920924506799E-2</c:v>
                </c:pt>
                <c:pt idx="2102">
                  <c:v>4.2516386639554614E-2</c:v>
                </c:pt>
                <c:pt idx="2103">
                  <c:v>6.7868392200770469E-2</c:v>
                </c:pt>
                <c:pt idx="2104">
                  <c:v>6.2191960909274778E-2</c:v>
                </c:pt>
                <c:pt idx="2105">
                  <c:v>1.9287638881499616E-2</c:v>
                </c:pt>
                <c:pt idx="2106">
                  <c:v>2.976804072259822E-2</c:v>
                </c:pt>
                <c:pt idx="2107">
                  <c:v>8.9914574959661889E-2</c:v>
                </c:pt>
                <c:pt idx="2108">
                  <c:v>0.11310298990907906</c:v>
                </c:pt>
                <c:pt idx="2109">
                  <c:v>0.1410315219360678</c:v>
                </c:pt>
                <c:pt idx="2110">
                  <c:v>0.14648449854341336</c:v>
                </c:pt>
                <c:pt idx="2111">
                  <c:v>0.15485059103122931</c:v>
                </c:pt>
                <c:pt idx="2112">
                  <c:v>0.16765361170556251</c:v>
                </c:pt>
                <c:pt idx="2113">
                  <c:v>0.21603368876410667</c:v>
                </c:pt>
                <c:pt idx="2114">
                  <c:v>0.20315294673067086</c:v>
                </c:pt>
                <c:pt idx="2115">
                  <c:v>0.15322949041960096</c:v>
                </c:pt>
                <c:pt idx="2116">
                  <c:v>0.18057164512924725</c:v>
                </c:pt>
                <c:pt idx="2117">
                  <c:v>0.17735359264538</c:v>
                </c:pt>
                <c:pt idx="2118">
                  <c:v>0.1655553544485974</c:v>
                </c:pt>
                <c:pt idx="2119">
                  <c:v>0.12664867382085768</c:v>
                </c:pt>
                <c:pt idx="2120">
                  <c:v>0.10157850897804574</c:v>
                </c:pt>
                <c:pt idx="2121">
                  <c:v>5.130917225702427E-2</c:v>
                </c:pt>
                <c:pt idx="2122">
                  <c:v>5.5059635013586322E-2</c:v>
                </c:pt>
                <c:pt idx="2123">
                  <c:v>1.0283826461242913E-2</c:v>
                </c:pt>
                <c:pt idx="2124">
                  <c:v>7.9641359038041676E-2</c:v>
                </c:pt>
                <c:pt idx="2125">
                  <c:v>0.15035616305590838</c:v>
                </c:pt>
                <c:pt idx="2126">
                  <c:v>0.1643538559571712</c:v>
                </c:pt>
                <c:pt idx="2127">
                  <c:v>0.12699677089462513</c:v>
                </c:pt>
                <c:pt idx="2128">
                  <c:v>0.12907270312188396</c:v>
                </c:pt>
                <c:pt idx="2129">
                  <c:v>8.6928045461640999E-2</c:v>
                </c:pt>
                <c:pt idx="2130">
                  <c:v>7.0793793861843882E-2</c:v>
                </c:pt>
                <c:pt idx="2131">
                  <c:v>5.3333128785114203E-2</c:v>
                </c:pt>
                <c:pt idx="2132">
                  <c:v>9.9783307909596872E-2</c:v>
                </c:pt>
                <c:pt idx="2133">
                  <c:v>5.8015103711519987E-2</c:v>
                </c:pt>
                <c:pt idx="2134">
                  <c:v>6.4118303030123586E-2</c:v>
                </c:pt>
                <c:pt idx="2135">
                  <c:v>4.8986152948323071E-2</c:v>
                </c:pt>
                <c:pt idx="2136">
                  <c:v>3.7238318881435382E-2</c:v>
                </c:pt>
                <c:pt idx="2137">
                  <c:v>3.8252633169903967E-2</c:v>
                </c:pt>
                <c:pt idx="2138">
                  <c:v>6.774012317280094E-2</c:v>
                </c:pt>
                <c:pt idx="2139">
                  <c:v>3.5692031572706472E-2</c:v>
                </c:pt>
                <c:pt idx="2140">
                  <c:v>2.3143973176121931E-2</c:v>
                </c:pt>
                <c:pt idx="2141">
                  <c:v>4.7428973746786555E-2</c:v>
                </c:pt>
                <c:pt idx="2142">
                  <c:v>4.3061095546792313E-2</c:v>
                </c:pt>
                <c:pt idx="2143">
                  <c:v>1.6195950925920095E-2</c:v>
                </c:pt>
                <c:pt idx="2144">
                  <c:v>4.8359754369436118E-2</c:v>
                </c:pt>
                <c:pt idx="2145">
                  <c:v>0.10314422287261192</c:v>
                </c:pt>
                <c:pt idx="2146">
                  <c:v>9.0141432250473955E-2</c:v>
                </c:pt>
                <c:pt idx="2147">
                  <c:v>3.8579239969904658E-2</c:v>
                </c:pt>
                <c:pt idx="2148">
                  <c:v>1.852530317048719E-2</c:v>
                </c:pt>
                <c:pt idx="2149">
                  <c:v>4.4720405851204778E-2</c:v>
                </c:pt>
                <c:pt idx="2150">
                  <c:v>5.9210750290438152E-2</c:v>
                </c:pt>
                <c:pt idx="2151">
                  <c:v>4.5192373460276346E-2</c:v>
                </c:pt>
                <c:pt idx="2152">
                  <c:v>1.2532691478352611E-2</c:v>
                </c:pt>
                <c:pt idx="2153">
                  <c:v>5.3198445226969454E-2</c:v>
                </c:pt>
                <c:pt idx="2154">
                  <c:v>6.3951919559672915E-2</c:v>
                </c:pt>
                <c:pt idx="2155">
                  <c:v>8.1701392954775229E-2</c:v>
                </c:pt>
                <c:pt idx="2156">
                  <c:v>6.382674227282655E-3</c:v>
                </c:pt>
                <c:pt idx="2157">
                  <c:v>4.8655353003189628E-2</c:v>
                </c:pt>
                <c:pt idx="2158">
                  <c:v>1.5526361625501209E-2</c:v>
                </c:pt>
                <c:pt idx="2159">
                  <c:v>7.6312212304792862E-2</c:v>
                </c:pt>
                <c:pt idx="2160">
                  <c:v>7.4326635532204435E-2</c:v>
                </c:pt>
                <c:pt idx="2161">
                  <c:v>9.2507094270709397E-2</c:v>
                </c:pt>
                <c:pt idx="2162">
                  <c:v>7.230551690737215E-2</c:v>
                </c:pt>
                <c:pt idx="2163">
                  <c:v>5.2159937760819571E-2</c:v>
                </c:pt>
                <c:pt idx="2164">
                  <c:v>0.12297404455536658</c:v>
                </c:pt>
                <c:pt idx="2165">
                  <c:v>4.3033482019456025E-2</c:v>
                </c:pt>
                <c:pt idx="2166">
                  <c:v>0.11843922294131198</c:v>
                </c:pt>
                <c:pt idx="2167">
                  <c:v>0.15296889065166527</c:v>
                </c:pt>
                <c:pt idx="2168">
                  <c:v>0.1787978480853154</c:v>
                </c:pt>
                <c:pt idx="2169">
                  <c:v>0.18778421150483907</c:v>
                </c:pt>
                <c:pt idx="2170">
                  <c:v>0.14066293948590858</c:v>
                </c:pt>
                <c:pt idx="2171">
                  <c:v>0.2960499197120679</c:v>
                </c:pt>
                <c:pt idx="2172">
                  <c:v>0.38328550081211243</c:v>
                </c:pt>
                <c:pt idx="2173">
                  <c:v>0.23086595574550595</c:v>
                </c:pt>
                <c:pt idx="2174">
                  <c:v>0.1673007902823998</c:v>
                </c:pt>
                <c:pt idx="2175">
                  <c:v>0.57300184129244991</c:v>
                </c:pt>
                <c:pt idx="2176">
                  <c:v>0.81086131895603974</c:v>
                </c:pt>
                <c:pt idx="2177">
                  <c:v>0.67842882853239861</c:v>
                </c:pt>
                <c:pt idx="2178">
                  <c:v>0.30366317171351864</c:v>
                </c:pt>
                <c:pt idx="2179">
                  <c:v>0.60890950364854168</c:v>
                </c:pt>
                <c:pt idx="2180">
                  <c:v>1.0061955394165873</c:v>
                </c:pt>
                <c:pt idx="2181">
                  <c:v>1.1123805435560326</c:v>
                </c:pt>
                <c:pt idx="2182">
                  <c:v>1.0003823903351483</c:v>
                </c:pt>
                <c:pt idx="2183">
                  <c:v>0.82139417416514948</c:v>
                </c:pt>
                <c:pt idx="2184">
                  <c:v>0.65887720662931704</c:v>
                </c:pt>
                <c:pt idx="2185">
                  <c:v>0.57437176474579821</c:v>
                </c:pt>
                <c:pt idx="2186">
                  <c:v>0.82061353727345376</c:v>
                </c:pt>
                <c:pt idx="2187">
                  <c:v>1.1015536945742552</c:v>
                </c:pt>
                <c:pt idx="2188">
                  <c:v>1.0401389010787279</c:v>
                </c:pt>
                <c:pt idx="2189">
                  <c:v>0.59171736832378352</c:v>
                </c:pt>
                <c:pt idx="2190">
                  <c:v>0.51143860737179814</c:v>
                </c:pt>
                <c:pt idx="2191">
                  <c:v>0.78654701313613518</c:v>
                </c:pt>
                <c:pt idx="2192">
                  <c:v>0.57404297772733304</c:v>
                </c:pt>
                <c:pt idx="2193">
                  <c:v>0.30558005201951483</c:v>
                </c:pt>
                <c:pt idx="2194">
                  <c:v>0.43939562270453669</c:v>
                </c:pt>
                <c:pt idx="2195">
                  <c:v>1.0516798930690663</c:v>
                </c:pt>
                <c:pt idx="2196">
                  <c:v>1.5698755575940659</c:v>
                </c:pt>
                <c:pt idx="2197">
                  <c:v>1.5377753131534417</c:v>
                </c:pt>
                <c:pt idx="2198">
                  <c:v>0.92512222486268991</c:v>
                </c:pt>
                <c:pt idx="2199">
                  <c:v>0.25780399190760017</c:v>
                </c:pt>
                <c:pt idx="2200">
                  <c:v>0.42076937629993894</c:v>
                </c:pt>
                <c:pt idx="2201">
                  <c:v>1.1370826136103829</c:v>
                </c:pt>
                <c:pt idx="2202">
                  <c:v>1.2723184539655232</c:v>
                </c:pt>
                <c:pt idx="2203">
                  <c:v>0.79692772484701035</c:v>
                </c:pt>
                <c:pt idx="2204">
                  <c:v>0.51153395471726271</c:v>
                </c:pt>
                <c:pt idx="2205">
                  <c:v>8.732643591622162E-2</c:v>
                </c:pt>
                <c:pt idx="2206">
                  <c:v>0.44021222424156647</c:v>
                </c:pt>
                <c:pt idx="2207">
                  <c:v>0.3193543466320275</c:v>
                </c:pt>
                <c:pt idx="2208">
                  <c:v>0.31359101204191353</c:v>
                </c:pt>
                <c:pt idx="2209">
                  <c:v>0.3227568119223781</c:v>
                </c:pt>
                <c:pt idx="2210">
                  <c:v>0.22364941168905353</c:v>
                </c:pt>
                <c:pt idx="2211">
                  <c:v>0.21251274811911175</c:v>
                </c:pt>
                <c:pt idx="2212">
                  <c:v>0.33814721242424312</c:v>
                </c:pt>
                <c:pt idx="2213">
                  <c:v>0.60432432675369363</c:v>
                </c:pt>
                <c:pt idx="2214">
                  <c:v>0.64743992700572706</c:v>
                </c:pt>
                <c:pt idx="2215">
                  <c:v>0.50547351463685042</c:v>
                </c:pt>
                <c:pt idx="2216">
                  <c:v>0.35845065109442781</c:v>
                </c:pt>
                <c:pt idx="2217">
                  <c:v>0.51509076643623841</c:v>
                </c:pt>
                <c:pt idx="2218">
                  <c:v>0.51933831695295285</c:v>
                </c:pt>
                <c:pt idx="2219">
                  <c:v>0.37926020761563389</c:v>
                </c:pt>
                <c:pt idx="2220">
                  <c:v>0.19508559652754279</c:v>
                </c:pt>
                <c:pt idx="2221">
                  <c:v>0.21182712700591169</c:v>
                </c:pt>
                <c:pt idx="2222">
                  <c:v>0.14465496250439799</c:v>
                </c:pt>
                <c:pt idx="2223">
                  <c:v>0.11845571197200502</c:v>
                </c:pt>
                <c:pt idx="2224">
                  <c:v>0.18635476746683965</c:v>
                </c:pt>
                <c:pt idx="2225">
                  <c:v>0.26454692364965948</c:v>
                </c:pt>
                <c:pt idx="2226">
                  <c:v>0.3539241018493699</c:v>
                </c:pt>
                <c:pt idx="2227">
                  <c:v>0.40988492027695245</c:v>
                </c:pt>
                <c:pt idx="2228">
                  <c:v>0.55016288684424697</c:v>
                </c:pt>
                <c:pt idx="2229">
                  <c:v>0.70084695537386887</c:v>
                </c:pt>
                <c:pt idx="2230">
                  <c:v>0.79119757501136778</c:v>
                </c:pt>
                <c:pt idx="2231">
                  <c:v>0.7847339669579908</c:v>
                </c:pt>
                <c:pt idx="2232">
                  <c:v>0.85342589115544165</c:v>
                </c:pt>
                <c:pt idx="2233">
                  <c:v>0.85204498236087767</c:v>
                </c:pt>
                <c:pt idx="2234">
                  <c:v>0.7815292793440366</c:v>
                </c:pt>
                <c:pt idx="2235">
                  <c:v>0.79779588205246854</c:v>
                </c:pt>
                <c:pt idx="2236">
                  <c:v>0.86446615738665189</c:v>
                </c:pt>
                <c:pt idx="2237">
                  <c:v>0.7970843698043627</c:v>
                </c:pt>
                <c:pt idx="2238">
                  <c:v>0.69707536452167473</c:v>
                </c:pt>
                <c:pt idx="2239">
                  <c:v>0.52086029709754977</c:v>
                </c:pt>
                <c:pt idx="2240">
                  <c:v>0.30723222990643373</c:v>
                </c:pt>
                <c:pt idx="2241">
                  <c:v>0.22897371336482225</c:v>
                </c:pt>
                <c:pt idx="2242">
                  <c:v>0.19640159131485918</c:v>
                </c:pt>
                <c:pt idx="2243">
                  <c:v>0.24336001131270105</c:v>
                </c:pt>
                <c:pt idx="2244">
                  <c:v>0.46374476841663581</c:v>
                </c:pt>
                <c:pt idx="2245">
                  <c:v>0.70204086919149744</c:v>
                </c:pt>
                <c:pt idx="2246">
                  <c:v>0.75800868081872386</c:v>
                </c:pt>
                <c:pt idx="2247">
                  <c:v>0.47966465798770697</c:v>
                </c:pt>
                <c:pt idx="2248">
                  <c:v>0.29357096024145801</c:v>
                </c:pt>
                <c:pt idx="2249">
                  <c:v>0.44275411115823671</c:v>
                </c:pt>
                <c:pt idx="2250">
                  <c:v>0.57836060551625357</c:v>
                </c:pt>
                <c:pt idx="2251">
                  <c:v>0.63756255418739172</c:v>
                </c:pt>
                <c:pt idx="2252">
                  <c:v>0.57214636029077459</c:v>
                </c:pt>
                <c:pt idx="2253">
                  <c:v>0.54487143773864222</c:v>
                </c:pt>
                <c:pt idx="2254">
                  <c:v>0.47212404417176101</c:v>
                </c:pt>
                <c:pt idx="2255">
                  <c:v>0.46021993666875216</c:v>
                </c:pt>
                <c:pt idx="2256">
                  <c:v>0.50605643961043956</c:v>
                </c:pt>
                <c:pt idx="2257">
                  <c:v>0.55855916759589896</c:v>
                </c:pt>
                <c:pt idx="2258">
                  <c:v>0.47160309206738421</c:v>
                </c:pt>
                <c:pt idx="2259">
                  <c:v>0.36314645737072887</c:v>
                </c:pt>
                <c:pt idx="2260">
                  <c:v>0.35625013485654317</c:v>
                </c:pt>
                <c:pt idx="2261">
                  <c:v>0.31569838582712934</c:v>
                </c:pt>
                <c:pt idx="2262">
                  <c:v>0.16942580353958958</c:v>
                </c:pt>
                <c:pt idx="2263">
                  <c:v>0.14731286060312901</c:v>
                </c:pt>
                <c:pt idx="2264">
                  <c:v>0.2000517020275577</c:v>
                </c:pt>
                <c:pt idx="2265">
                  <c:v>0.13327146240627485</c:v>
                </c:pt>
                <c:pt idx="2266">
                  <c:v>0.15995241940921315</c:v>
                </c:pt>
                <c:pt idx="2267">
                  <c:v>0.12394159133796064</c:v>
                </c:pt>
                <c:pt idx="2268">
                  <c:v>5.2673485385912766E-2</c:v>
                </c:pt>
                <c:pt idx="2269">
                  <c:v>8.106816976890617E-2</c:v>
                </c:pt>
                <c:pt idx="2270">
                  <c:v>4.0008263164306203E-2</c:v>
                </c:pt>
                <c:pt idx="2271">
                  <c:v>0.10971075303418885</c:v>
                </c:pt>
                <c:pt idx="2272">
                  <c:v>2.1583038028153829E-2</c:v>
                </c:pt>
                <c:pt idx="2273">
                  <c:v>7.3416119282872436E-2</c:v>
                </c:pt>
                <c:pt idx="2274">
                  <c:v>4.0910108963693577E-2</c:v>
                </c:pt>
                <c:pt idx="2275">
                  <c:v>3.6825975116765636E-2</c:v>
                </c:pt>
                <c:pt idx="2276">
                  <c:v>6.757464311853081E-3</c:v>
                </c:pt>
                <c:pt idx="2277">
                  <c:v>2.4594229580761243E-2</c:v>
                </c:pt>
                <c:pt idx="2278">
                  <c:v>2.0305959915881414E-2</c:v>
                </c:pt>
                <c:pt idx="2279">
                  <c:v>4.6503802751490637E-2</c:v>
                </c:pt>
                <c:pt idx="2280">
                  <c:v>6.8975865824416546E-2</c:v>
                </c:pt>
                <c:pt idx="2281">
                  <c:v>3.8941037001432942E-2</c:v>
                </c:pt>
                <c:pt idx="2282">
                  <c:v>5.595498634099836E-2</c:v>
                </c:pt>
                <c:pt idx="2283">
                  <c:v>8.5702803816968279E-2</c:v>
                </c:pt>
                <c:pt idx="2284">
                  <c:v>6.2678925668997548E-2</c:v>
                </c:pt>
                <c:pt idx="2285">
                  <c:v>2.1369335879574385E-2</c:v>
                </c:pt>
                <c:pt idx="2286">
                  <c:v>5.6891044433784635E-2</c:v>
                </c:pt>
                <c:pt idx="2287">
                  <c:v>0.11726022763254955</c:v>
                </c:pt>
                <c:pt idx="2288">
                  <c:v>8.8754585245203618E-2</c:v>
                </c:pt>
                <c:pt idx="2289">
                  <c:v>8.6009118461161618E-2</c:v>
                </c:pt>
                <c:pt idx="2290">
                  <c:v>8.8840142890483073E-2</c:v>
                </c:pt>
                <c:pt idx="2291">
                  <c:v>2.6587717338793448E-2</c:v>
                </c:pt>
                <c:pt idx="2292">
                  <c:v>1.3994904610431867E-2</c:v>
                </c:pt>
                <c:pt idx="2293">
                  <c:v>6.6470694214990156E-3</c:v>
                </c:pt>
                <c:pt idx="2294">
                  <c:v>3.0280564321234781E-2</c:v>
                </c:pt>
                <c:pt idx="2295">
                  <c:v>2.3641526651653977E-2</c:v>
                </c:pt>
                <c:pt idx="2296">
                  <c:v>4.7482100314044283E-2</c:v>
                </c:pt>
                <c:pt idx="2297">
                  <c:v>7.7467264871560457E-2</c:v>
                </c:pt>
                <c:pt idx="2298">
                  <c:v>6.8537585288940078E-2</c:v>
                </c:pt>
                <c:pt idx="2299">
                  <c:v>5.9658111863697155E-2</c:v>
                </c:pt>
                <c:pt idx="2300">
                  <c:v>6.0167282192435299E-2</c:v>
                </c:pt>
                <c:pt idx="2301">
                  <c:v>5.0045861905373551E-2</c:v>
                </c:pt>
                <c:pt idx="2302">
                  <c:v>3.4845485517452014E-2</c:v>
                </c:pt>
                <c:pt idx="2303">
                  <c:v>6.2480647040105669E-2</c:v>
                </c:pt>
                <c:pt idx="2304">
                  <c:v>2.5098328290132432E-2</c:v>
                </c:pt>
                <c:pt idx="2305">
                  <c:v>7.6252242227035583E-2</c:v>
                </c:pt>
                <c:pt idx="2306">
                  <c:v>0.13956239554596905</c:v>
                </c:pt>
                <c:pt idx="2307">
                  <c:v>0.13128094511258984</c:v>
                </c:pt>
                <c:pt idx="2308">
                  <c:v>0.11870857542771757</c:v>
                </c:pt>
                <c:pt idx="2309">
                  <c:v>0.10557880262985393</c:v>
                </c:pt>
                <c:pt idx="2310">
                  <c:v>4.6788302414068596E-2</c:v>
                </c:pt>
                <c:pt idx="2311">
                  <c:v>4.5995003201835367E-2</c:v>
                </c:pt>
                <c:pt idx="2312">
                  <c:v>4.9729898005165599E-2</c:v>
                </c:pt>
                <c:pt idx="2313">
                  <c:v>4.5511561589616188E-2</c:v>
                </c:pt>
                <c:pt idx="2314">
                  <c:v>3.8856875379705211E-2</c:v>
                </c:pt>
                <c:pt idx="2315">
                  <c:v>4.8610966051821553E-2</c:v>
                </c:pt>
                <c:pt idx="2316">
                  <c:v>4.3283678235365414E-2</c:v>
                </c:pt>
                <c:pt idx="2317">
                  <c:v>1.0144431881364558E-2</c:v>
                </c:pt>
                <c:pt idx="2318">
                  <c:v>6.4874523035408239E-3</c:v>
                </c:pt>
                <c:pt idx="2319">
                  <c:v>4.2892901134144963E-2</c:v>
                </c:pt>
                <c:pt idx="2320">
                  <c:v>8.5705492227991259E-2</c:v>
                </c:pt>
                <c:pt idx="2321">
                  <c:v>4.3729360757987099E-2</c:v>
                </c:pt>
                <c:pt idx="2322">
                  <c:v>5.829044371879899E-2</c:v>
                </c:pt>
                <c:pt idx="2323">
                  <c:v>7.7995944128107647E-2</c:v>
                </c:pt>
                <c:pt idx="2324">
                  <c:v>6.2319389765157211E-2</c:v>
                </c:pt>
                <c:pt idx="2325">
                  <c:v>4.7595711624970151E-2</c:v>
                </c:pt>
                <c:pt idx="2326">
                  <c:v>1.323052266881967E-2</c:v>
                </c:pt>
                <c:pt idx="2327">
                  <c:v>6.0925019093056511E-2</c:v>
                </c:pt>
                <c:pt idx="2328">
                  <c:v>6.8184998477248959E-2</c:v>
                </c:pt>
                <c:pt idx="2329">
                  <c:v>3.1305432342393996E-2</c:v>
                </c:pt>
                <c:pt idx="2330">
                  <c:v>1.7662603922707777E-2</c:v>
                </c:pt>
                <c:pt idx="2331">
                  <c:v>2.8218334900324885E-2</c:v>
                </c:pt>
                <c:pt idx="2332">
                  <c:v>2.4080893616689809E-2</c:v>
                </c:pt>
                <c:pt idx="2333">
                  <c:v>5.4031021823203677E-2</c:v>
                </c:pt>
                <c:pt idx="2334">
                  <c:v>3.6844092705882008E-2</c:v>
                </c:pt>
                <c:pt idx="2335">
                  <c:v>1.757495142218593E-2</c:v>
                </c:pt>
                <c:pt idx="2336">
                  <c:v>1.7087728697373992E-2</c:v>
                </c:pt>
                <c:pt idx="2337">
                  <c:v>9.621499786989977E-3</c:v>
                </c:pt>
                <c:pt idx="2338">
                  <c:v>7.1869803253889558E-2</c:v>
                </c:pt>
                <c:pt idx="2339">
                  <c:v>7.8320344354661106E-2</c:v>
                </c:pt>
                <c:pt idx="2340">
                  <c:v>3.8080236748836364E-2</c:v>
                </c:pt>
                <c:pt idx="2341">
                  <c:v>6.6975796042122934E-2</c:v>
                </c:pt>
                <c:pt idx="2342">
                  <c:v>5.4147806971994922E-2</c:v>
                </c:pt>
                <c:pt idx="2343">
                  <c:v>3.3146553942165598E-2</c:v>
                </c:pt>
                <c:pt idx="2344">
                  <c:v>4.5753203822870552E-3</c:v>
                </c:pt>
                <c:pt idx="2345">
                  <c:v>7.6693411637350897E-2</c:v>
                </c:pt>
                <c:pt idx="2346">
                  <c:v>5.340068154881835E-2</c:v>
                </c:pt>
                <c:pt idx="2347">
                  <c:v>3.320634577727722E-2</c:v>
                </c:pt>
                <c:pt idx="2348">
                  <c:v>7.6116032717948423E-2</c:v>
                </c:pt>
                <c:pt idx="2349">
                  <c:v>4.2514318217610939E-2</c:v>
                </c:pt>
                <c:pt idx="2350">
                  <c:v>6.9877044475115391E-2</c:v>
                </c:pt>
                <c:pt idx="2351">
                  <c:v>8.8974614394017798E-2</c:v>
                </c:pt>
                <c:pt idx="2352">
                  <c:v>5.9007450104497046E-2</c:v>
                </c:pt>
                <c:pt idx="2353">
                  <c:v>0.14723306565865182</c:v>
                </c:pt>
                <c:pt idx="2354">
                  <c:v>0.14681610389781977</c:v>
                </c:pt>
                <c:pt idx="2355">
                  <c:v>0.11890299315595032</c:v>
                </c:pt>
                <c:pt idx="2356">
                  <c:v>0.15186018372331719</c:v>
                </c:pt>
                <c:pt idx="2357">
                  <c:v>0.11255124820047233</c:v>
                </c:pt>
                <c:pt idx="2358">
                  <c:v>5.2108543472947577E-2</c:v>
                </c:pt>
                <c:pt idx="2359">
                  <c:v>6.1727175265354185E-2</c:v>
                </c:pt>
                <c:pt idx="2360">
                  <c:v>0.13354004513825882</c:v>
                </c:pt>
                <c:pt idx="2361">
                  <c:v>0.107903560382223</c:v>
                </c:pt>
                <c:pt idx="2362">
                  <c:v>6.9542232826709488E-2</c:v>
                </c:pt>
                <c:pt idx="2363">
                  <c:v>2.6606836313901368E-2</c:v>
                </c:pt>
                <c:pt idx="2364">
                  <c:v>0.1036570626495853</c:v>
                </c:pt>
                <c:pt idx="2365">
                  <c:v>0.13563267681165986</c:v>
                </c:pt>
                <c:pt idx="2366">
                  <c:v>0.12603490124003966</c:v>
                </c:pt>
                <c:pt idx="2367">
                  <c:v>8.5232177592972608E-2</c:v>
                </c:pt>
                <c:pt idx="2368">
                  <c:v>9.325802871149147E-2</c:v>
                </c:pt>
                <c:pt idx="2369">
                  <c:v>0.13752309169214644</c:v>
                </c:pt>
                <c:pt idx="2370">
                  <c:v>4.0822098717491803E-2</c:v>
                </c:pt>
                <c:pt idx="2371">
                  <c:v>5.8054353702533736E-2</c:v>
                </c:pt>
                <c:pt idx="2372">
                  <c:v>4.0518634525619282E-2</c:v>
                </c:pt>
                <c:pt idx="2373">
                  <c:v>0.10051292360694339</c:v>
                </c:pt>
                <c:pt idx="2374">
                  <c:v>7.1091920879193082E-2</c:v>
                </c:pt>
                <c:pt idx="2375">
                  <c:v>6.8750167078260011E-2</c:v>
                </c:pt>
                <c:pt idx="2376">
                  <c:v>4.1387627760154221E-2</c:v>
                </c:pt>
                <c:pt idx="2377">
                  <c:v>1.0124818215885562E-2</c:v>
                </c:pt>
                <c:pt idx="2378">
                  <c:v>0.11804198626100719</c:v>
                </c:pt>
                <c:pt idx="2379">
                  <c:v>0.13645812983516994</c:v>
                </c:pt>
                <c:pt idx="2380">
                  <c:v>0.10258388425235211</c:v>
                </c:pt>
                <c:pt idx="2381">
                  <c:v>4.6176009023201701E-2</c:v>
                </c:pt>
                <c:pt idx="2382">
                  <c:v>8.3365256175836344E-2</c:v>
                </c:pt>
                <c:pt idx="2383">
                  <c:v>5.8297964524109167E-2</c:v>
                </c:pt>
                <c:pt idx="2384">
                  <c:v>1.351072734239786E-2</c:v>
                </c:pt>
                <c:pt idx="2385">
                  <c:v>5.6327101894384793E-2</c:v>
                </c:pt>
                <c:pt idx="2386">
                  <c:v>0.10723542202512476</c:v>
                </c:pt>
                <c:pt idx="2387">
                  <c:v>6.4827595298256865E-2</c:v>
                </c:pt>
                <c:pt idx="2388">
                  <c:v>6.4582776304746736E-2</c:v>
                </c:pt>
                <c:pt idx="2389">
                  <c:v>3.4355021920630495E-2</c:v>
                </c:pt>
                <c:pt idx="2390">
                  <c:v>8.8679906106672063E-2</c:v>
                </c:pt>
                <c:pt idx="2391">
                  <c:v>6.3761295835272472E-2</c:v>
                </c:pt>
                <c:pt idx="2392">
                  <c:v>2.987852272544236E-2</c:v>
                </c:pt>
                <c:pt idx="2393">
                  <c:v>7.0852580322011652E-2</c:v>
                </c:pt>
                <c:pt idx="2394">
                  <c:v>8.1907934270076935E-2</c:v>
                </c:pt>
                <c:pt idx="2395">
                  <c:v>3.1276541430593156E-2</c:v>
                </c:pt>
                <c:pt idx="2396">
                  <c:v>1.8799520132945915E-2</c:v>
                </c:pt>
                <c:pt idx="2397">
                  <c:v>3.6368197581970782E-2</c:v>
                </c:pt>
                <c:pt idx="2398">
                  <c:v>6.4872411003645256E-2</c:v>
                </c:pt>
                <c:pt idx="2399">
                  <c:v>7.8610123241050392E-2</c:v>
                </c:pt>
                <c:pt idx="2400">
                  <c:v>4.3815448105130439E-2</c:v>
                </c:pt>
                <c:pt idx="2401">
                  <c:v>3.5295110154390977E-2</c:v>
                </c:pt>
                <c:pt idx="2402">
                  <c:v>0.1108418822968268</c:v>
                </c:pt>
                <c:pt idx="2403">
                  <c:v>8.1223939678623278E-2</c:v>
                </c:pt>
                <c:pt idx="2404">
                  <c:v>4.4866906194916858E-2</c:v>
                </c:pt>
                <c:pt idx="2405">
                  <c:v>3.8468139907057837E-2</c:v>
                </c:pt>
                <c:pt idx="2406">
                  <c:v>5.2964487504009457E-2</c:v>
                </c:pt>
                <c:pt idx="2407">
                  <c:v>0.1283944369652924</c:v>
                </c:pt>
                <c:pt idx="2408">
                  <c:v>8.7040293838226798E-2</c:v>
                </c:pt>
                <c:pt idx="2409">
                  <c:v>2.4620666031070843E-2</c:v>
                </c:pt>
                <c:pt idx="2410">
                  <c:v>4.9648842905007762E-2</c:v>
                </c:pt>
                <c:pt idx="2411">
                  <c:v>8.1021927183291209E-2</c:v>
                </c:pt>
                <c:pt idx="2412">
                  <c:v>5.9358836776885852E-2</c:v>
                </c:pt>
                <c:pt idx="2413">
                  <c:v>3.1491520303495064E-2</c:v>
                </c:pt>
                <c:pt idx="2414">
                  <c:v>2.6382355239616417E-2</c:v>
                </c:pt>
                <c:pt idx="2415">
                  <c:v>4.1583911377006587E-2</c:v>
                </c:pt>
                <c:pt idx="2416">
                  <c:v>2.620737562262913E-2</c:v>
                </c:pt>
                <c:pt idx="2417">
                  <c:v>7.1377325349620213E-2</c:v>
                </c:pt>
                <c:pt idx="2418">
                  <c:v>9.5334152998462027E-2</c:v>
                </c:pt>
                <c:pt idx="2419">
                  <c:v>6.6752479834966863E-2</c:v>
                </c:pt>
                <c:pt idx="2420">
                  <c:v>6.0388751168874641E-2</c:v>
                </c:pt>
                <c:pt idx="2421">
                  <c:v>4.7437042847282229E-2</c:v>
                </c:pt>
                <c:pt idx="2422">
                  <c:v>3.5811839174822398E-2</c:v>
                </c:pt>
                <c:pt idx="2423">
                  <c:v>4.8469901322641756E-2</c:v>
                </c:pt>
                <c:pt idx="2424">
                  <c:v>3.3675550279270321E-2</c:v>
                </c:pt>
                <c:pt idx="2425">
                  <c:v>8.361856475130415E-3</c:v>
                </c:pt>
                <c:pt idx="2426">
                  <c:v>2.3391114933965299E-2</c:v>
                </c:pt>
                <c:pt idx="2427">
                  <c:v>2.5463150329365417E-2</c:v>
                </c:pt>
                <c:pt idx="2428">
                  <c:v>2.7669117743227452E-3</c:v>
                </c:pt>
                <c:pt idx="2429">
                  <c:v>5.7251445236412693E-2</c:v>
                </c:pt>
                <c:pt idx="2430">
                  <c:v>7.8870930610592679E-2</c:v>
                </c:pt>
                <c:pt idx="2431">
                  <c:v>9.4484311488816322E-2</c:v>
                </c:pt>
                <c:pt idx="2432">
                  <c:v>6.6366435007660277E-2</c:v>
                </c:pt>
                <c:pt idx="2433">
                  <c:v>5.2311378963356386E-2</c:v>
                </c:pt>
                <c:pt idx="2434">
                  <c:v>0.12172460403772414</c:v>
                </c:pt>
                <c:pt idx="2435">
                  <c:v>0.13204853571149827</c:v>
                </c:pt>
                <c:pt idx="2436">
                  <c:v>0.12890439896157191</c:v>
                </c:pt>
                <c:pt idx="2437">
                  <c:v>7.9570257850877679E-2</c:v>
                </c:pt>
                <c:pt idx="2438">
                  <c:v>6.4015925038831398E-2</c:v>
                </c:pt>
                <c:pt idx="2439">
                  <c:v>8.1238459647242078E-2</c:v>
                </c:pt>
                <c:pt idx="2440">
                  <c:v>6.0139666211328241E-2</c:v>
                </c:pt>
                <c:pt idx="2441">
                  <c:v>6.0365398498854236E-2</c:v>
                </c:pt>
                <c:pt idx="2442">
                  <c:v>7.0043289701115743E-2</c:v>
                </c:pt>
                <c:pt idx="2443">
                  <c:v>4.7328093721465785E-2</c:v>
                </c:pt>
                <c:pt idx="2444">
                  <c:v>8.5128608779424353E-2</c:v>
                </c:pt>
                <c:pt idx="2445">
                  <c:v>4.198856236047542E-2</c:v>
                </c:pt>
                <c:pt idx="2446">
                  <c:v>4.6246873581635095E-2</c:v>
                </c:pt>
                <c:pt idx="2447">
                  <c:v>7.7978909478372577E-2</c:v>
                </c:pt>
                <c:pt idx="2448">
                  <c:v>3.6214381458394382E-2</c:v>
                </c:pt>
                <c:pt idx="2449">
                  <c:v>4.7530631211648348E-2</c:v>
                </c:pt>
                <c:pt idx="2450">
                  <c:v>0.10885414043210169</c:v>
                </c:pt>
                <c:pt idx="2451">
                  <c:v>0.12019183817406</c:v>
                </c:pt>
                <c:pt idx="2452">
                  <c:v>4.5819277867209823E-2</c:v>
                </c:pt>
                <c:pt idx="2453">
                  <c:v>8.2292257815534786E-2</c:v>
                </c:pt>
                <c:pt idx="2454">
                  <c:v>8.4141229272697335E-2</c:v>
                </c:pt>
                <c:pt idx="2455">
                  <c:v>1.0674190886116911E-2</c:v>
                </c:pt>
                <c:pt idx="2456">
                  <c:v>5.0152316249227745E-2</c:v>
                </c:pt>
                <c:pt idx="2457">
                  <c:v>6.8805995259670058E-2</c:v>
                </c:pt>
                <c:pt idx="2458">
                  <c:v>8.6160397730592975E-2</c:v>
                </c:pt>
                <c:pt idx="2459">
                  <c:v>6.8904695652387563E-2</c:v>
                </c:pt>
                <c:pt idx="2460">
                  <c:v>8.9188663215712519E-2</c:v>
                </c:pt>
                <c:pt idx="2461">
                  <c:v>0.10729081980192316</c:v>
                </c:pt>
                <c:pt idx="2462">
                  <c:v>0.10296610292631742</c:v>
                </c:pt>
                <c:pt idx="2463">
                  <c:v>4.7783456268723982E-2</c:v>
                </c:pt>
                <c:pt idx="2464">
                  <c:v>0.11561646512876117</c:v>
                </c:pt>
                <c:pt idx="2465">
                  <c:v>0.15389134986761774</c:v>
                </c:pt>
                <c:pt idx="2466">
                  <c:v>0.12158032137698638</c:v>
                </c:pt>
                <c:pt idx="2467">
                  <c:v>5.8505286751655818E-2</c:v>
                </c:pt>
                <c:pt idx="2468">
                  <c:v>2.3186360108008494E-2</c:v>
                </c:pt>
                <c:pt idx="2469">
                  <c:v>8.8933193899826693E-2</c:v>
                </c:pt>
                <c:pt idx="2470">
                  <c:v>0.10804102705119205</c:v>
                </c:pt>
                <c:pt idx="2471">
                  <c:v>0.1343840792099166</c:v>
                </c:pt>
                <c:pt idx="2472">
                  <c:v>0.15461090768054339</c:v>
                </c:pt>
                <c:pt idx="2473">
                  <c:v>0.11959366998561909</c:v>
                </c:pt>
                <c:pt idx="2474">
                  <c:v>0.1008509132531798</c:v>
                </c:pt>
                <c:pt idx="2475">
                  <c:v>6.7318233171815373E-2</c:v>
                </c:pt>
                <c:pt idx="2476">
                  <c:v>6.5480373826954361E-2</c:v>
                </c:pt>
                <c:pt idx="2477">
                  <c:v>0.11333708485884439</c:v>
                </c:pt>
                <c:pt idx="2478">
                  <c:v>5.884255160334189E-2</c:v>
                </c:pt>
                <c:pt idx="2479">
                  <c:v>2.8466138603849517E-2</c:v>
                </c:pt>
                <c:pt idx="2480">
                  <c:v>4.8935965792288288E-2</c:v>
                </c:pt>
                <c:pt idx="2481">
                  <c:v>7.9294579150314348E-2</c:v>
                </c:pt>
                <c:pt idx="2482">
                  <c:v>9.4432924079696265E-2</c:v>
                </c:pt>
                <c:pt idx="2483">
                  <c:v>9.642788369993785E-2</c:v>
                </c:pt>
                <c:pt idx="2484">
                  <c:v>8.6951263607111876E-2</c:v>
                </c:pt>
                <c:pt idx="2485">
                  <c:v>6.3820530486416602E-2</c:v>
                </c:pt>
                <c:pt idx="2486">
                  <c:v>3.55687807413958E-2</c:v>
                </c:pt>
                <c:pt idx="2487">
                  <c:v>5.5487632276022852E-2</c:v>
                </c:pt>
                <c:pt idx="2488">
                  <c:v>6.0163164761368196E-2</c:v>
                </c:pt>
                <c:pt idx="2489">
                  <c:v>0.13566553092377842</c:v>
                </c:pt>
                <c:pt idx="2490">
                  <c:v>9.402634392968616E-2</c:v>
                </c:pt>
                <c:pt idx="2491">
                  <c:v>9.9486609250306612E-2</c:v>
                </c:pt>
                <c:pt idx="2492">
                  <c:v>0.1171909676967887</c:v>
                </c:pt>
                <c:pt idx="2493">
                  <c:v>2.9500337609728769E-2</c:v>
                </c:pt>
                <c:pt idx="2494">
                  <c:v>0.11186056641168628</c:v>
                </c:pt>
                <c:pt idx="2495">
                  <c:v>5.7750393359921263E-2</c:v>
                </c:pt>
                <c:pt idx="2496">
                  <c:v>5.6997010141357413E-2</c:v>
                </c:pt>
                <c:pt idx="2497">
                  <c:v>2.3873797029419216E-2</c:v>
                </c:pt>
                <c:pt idx="2498">
                  <c:v>3.6582368500262696E-2</c:v>
                </c:pt>
                <c:pt idx="2499">
                  <c:v>0.12316348972588957</c:v>
                </c:pt>
                <c:pt idx="2500">
                  <c:v>5.9350549370596549E-2</c:v>
                </c:pt>
                <c:pt idx="2501">
                  <c:v>4.1868846867130244E-2</c:v>
                </c:pt>
                <c:pt idx="2502">
                  <c:v>9.3565396766748049E-2</c:v>
                </c:pt>
                <c:pt idx="2503">
                  <c:v>7.4445123383624551E-2</c:v>
                </c:pt>
                <c:pt idx="2504">
                  <c:v>8.1597038779182424E-2</c:v>
                </c:pt>
                <c:pt idx="2505">
                  <c:v>6.1394446980287697E-2</c:v>
                </c:pt>
                <c:pt idx="2506">
                  <c:v>6.1205940303391326E-2</c:v>
                </c:pt>
                <c:pt idx="2507">
                  <c:v>3.261132900617441E-2</c:v>
                </c:pt>
                <c:pt idx="2508">
                  <c:v>7.4870382175126135E-2</c:v>
                </c:pt>
                <c:pt idx="2509">
                  <c:v>0.15605146666075737</c:v>
                </c:pt>
                <c:pt idx="2510">
                  <c:v>8.3480708696144976E-2</c:v>
                </c:pt>
                <c:pt idx="2511">
                  <c:v>3.05291923132276E-2</c:v>
                </c:pt>
                <c:pt idx="2512">
                  <c:v>6.3487295622667653E-2</c:v>
                </c:pt>
                <c:pt idx="2513">
                  <c:v>8.3026411694573213E-2</c:v>
                </c:pt>
                <c:pt idx="2514">
                  <c:v>1.6805565147831093E-2</c:v>
                </c:pt>
                <c:pt idx="2515">
                  <c:v>2.7871747423437124E-2</c:v>
                </c:pt>
                <c:pt idx="2516">
                  <c:v>4.8908138793677641E-2</c:v>
                </c:pt>
                <c:pt idx="2517">
                  <c:v>7.6302997211232404E-2</c:v>
                </c:pt>
                <c:pt idx="2518">
                  <c:v>7.8609107224758099E-2</c:v>
                </c:pt>
                <c:pt idx="2519">
                  <c:v>9.7384390792699879E-2</c:v>
                </c:pt>
                <c:pt idx="2520">
                  <c:v>5.1869137398413027E-2</c:v>
                </c:pt>
                <c:pt idx="2521">
                  <c:v>8.7211778956432173E-2</c:v>
                </c:pt>
                <c:pt idx="2522">
                  <c:v>2.2381584254656663E-2</c:v>
                </c:pt>
                <c:pt idx="2523">
                  <c:v>6.3199149774374602E-2</c:v>
                </c:pt>
                <c:pt idx="2524">
                  <c:v>3.8470614154188468E-2</c:v>
                </c:pt>
                <c:pt idx="2525">
                  <c:v>5.0708228330834569E-2</c:v>
                </c:pt>
                <c:pt idx="2526">
                  <c:v>1.6652118156273692E-2</c:v>
                </c:pt>
                <c:pt idx="2527">
                  <c:v>6.8894923812359607E-2</c:v>
                </c:pt>
                <c:pt idx="2528">
                  <c:v>8.1007701988554462E-2</c:v>
                </c:pt>
                <c:pt idx="2529">
                  <c:v>0.21230032757615602</c:v>
                </c:pt>
                <c:pt idx="2530">
                  <c:v>0.1354117856939504</c:v>
                </c:pt>
                <c:pt idx="2531">
                  <c:v>6.2813296395544685E-2</c:v>
                </c:pt>
                <c:pt idx="2532">
                  <c:v>0.14963167998192678</c:v>
                </c:pt>
                <c:pt idx="2533">
                  <c:v>0.25072798400930557</c:v>
                </c:pt>
                <c:pt idx="2534">
                  <c:v>0.10794491098281001</c:v>
                </c:pt>
                <c:pt idx="2535">
                  <c:v>0.14116710729361434</c:v>
                </c:pt>
                <c:pt idx="2536">
                  <c:v>0.16281011534920342</c:v>
                </c:pt>
                <c:pt idx="2537">
                  <c:v>0.13349246619698341</c:v>
                </c:pt>
                <c:pt idx="2538">
                  <c:v>0.11080639796259756</c:v>
                </c:pt>
                <c:pt idx="2539">
                  <c:v>0.21115369825087354</c:v>
                </c:pt>
                <c:pt idx="2540">
                  <c:v>0.3123267323379339</c:v>
                </c:pt>
                <c:pt idx="2541">
                  <c:v>0.30850747498802583</c:v>
                </c:pt>
                <c:pt idx="2542">
                  <c:v>0.23752031633593099</c:v>
                </c:pt>
                <c:pt idx="2543">
                  <c:v>0.35661450381559695</c:v>
                </c:pt>
                <c:pt idx="2544">
                  <c:v>0.34991899195449205</c:v>
                </c:pt>
                <c:pt idx="2545">
                  <c:v>0.32315807704373328</c:v>
                </c:pt>
                <c:pt idx="2546">
                  <c:v>0.72506338347423471</c:v>
                </c:pt>
                <c:pt idx="2547">
                  <c:v>0.89873722005058698</c:v>
                </c:pt>
                <c:pt idx="2548">
                  <c:v>0.58060208710791628</c:v>
                </c:pt>
                <c:pt idx="2549">
                  <c:v>0.33348773384567748</c:v>
                </c:pt>
                <c:pt idx="2550">
                  <c:v>1.3061775345732962</c:v>
                </c:pt>
                <c:pt idx="2551">
                  <c:v>1.8938339942774747</c:v>
                </c:pt>
                <c:pt idx="2552">
                  <c:v>1.6129554991448636</c:v>
                </c:pt>
                <c:pt idx="2553">
                  <c:v>0.62795670535981496</c:v>
                </c:pt>
                <c:pt idx="2554">
                  <c:v>1.2311126253961842</c:v>
                </c:pt>
                <c:pt idx="2555">
                  <c:v>2.247274837516188</c:v>
                </c:pt>
                <c:pt idx="2556">
                  <c:v>2.5720070135495114</c:v>
                </c:pt>
                <c:pt idx="2557">
                  <c:v>2.4117641299878292</c:v>
                </c:pt>
                <c:pt idx="2558">
                  <c:v>2.0021188742113192</c:v>
                </c:pt>
                <c:pt idx="2559">
                  <c:v>1.6144541672482116</c:v>
                </c:pt>
                <c:pt idx="2560">
                  <c:v>1.3785547918445478</c:v>
                </c:pt>
                <c:pt idx="2561">
                  <c:v>1.9048485309226888</c:v>
                </c:pt>
                <c:pt idx="2562">
                  <c:v>2.5697203413248895</c:v>
                </c:pt>
                <c:pt idx="2563">
                  <c:v>2.4498740320759067</c:v>
                </c:pt>
                <c:pt idx="2564">
                  <c:v>1.3697747483442049</c:v>
                </c:pt>
                <c:pt idx="2565">
                  <c:v>1.0812435936139155</c:v>
                </c:pt>
                <c:pt idx="2566">
                  <c:v>1.7521007970408042</c:v>
                </c:pt>
                <c:pt idx="2567">
                  <c:v>1.295715182323453</c:v>
                </c:pt>
                <c:pt idx="2568">
                  <c:v>0.52381413202978178</c:v>
                </c:pt>
                <c:pt idx="2569">
                  <c:v>0.92944246508478745</c:v>
                </c:pt>
                <c:pt idx="2570">
                  <c:v>2.3645688911821572</c:v>
                </c:pt>
                <c:pt idx="2571">
                  <c:v>3.5198529669230902</c:v>
                </c:pt>
                <c:pt idx="2572">
                  <c:v>3.4366803023872468</c:v>
                </c:pt>
                <c:pt idx="2573">
                  <c:v>2.0782762674208066</c:v>
                </c:pt>
                <c:pt idx="2574">
                  <c:v>0.58364822307353448</c:v>
                </c:pt>
                <c:pt idx="2575">
                  <c:v>0.96972668001882922</c:v>
                </c:pt>
                <c:pt idx="2576">
                  <c:v>2.5530830431461702</c:v>
                </c:pt>
                <c:pt idx="2577">
                  <c:v>2.7954703072433533</c:v>
                </c:pt>
                <c:pt idx="2578">
                  <c:v>1.6854812202448106</c:v>
                </c:pt>
                <c:pt idx="2579">
                  <c:v>0.99415168994598191</c:v>
                </c:pt>
                <c:pt idx="2580">
                  <c:v>0.29721704161584023</c:v>
                </c:pt>
                <c:pt idx="2581">
                  <c:v>1.0947966551260415</c:v>
                </c:pt>
                <c:pt idx="2582">
                  <c:v>0.76967509737681727</c:v>
                </c:pt>
                <c:pt idx="2583">
                  <c:v>0.73437582663805168</c:v>
                </c:pt>
                <c:pt idx="2584">
                  <c:v>0.75974798828185153</c:v>
                </c:pt>
                <c:pt idx="2585">
                  <c:v>0.53130825191696529</c:v>
                </c:pt>
                <c:pt idx="2586">
                  <c:v>0.43706015157107303</c:v>
                </c:pt>
                <c:pt idx="2587">
                  <c:v>0.71514079642475681</c:v>
                </c:pt>
                <c:pt idx="2588">
                  <c:v>1.3320584554222898</c:v>
                </c:pt>
                <c:pt idx="2589">
                  <c:v>1.4112884019406948</c:v>
                </c:pt>
                <c:pt idx="2590">
                  <c:v>1.0388660732904049</c:v>
                </c:pt>
                <c:pt idx="2591">
                  <c:v>0.86313907566145198</c:v>
                </c:pt>
                <c:pt idx="2592">
                  <c:v>1.236789555370726</c:v>
                </c:pt>
                <c:pt idx="2593">
                  <c:v>1.2311892064199477</c:v>
                </c:pt>
                <c:pt idx="2594">
                  <c:v>0.86694063775476393</c:v>
                </c:pt>
                <c:pt idx="2595">
                  <c:v>0.50426372565886135</c:v>
                </c:pt>
                <c:pt idx="2596">
                  <c:v>0.59390489548640257</c:v>
                </c:pt>
                <c:pt idx="2597">
                  <c:v>0.49457300719807135</c:v>
                </c:pt>
                <c:pt idx="2598">
                  <c:v>0.43268278939003735</c:v>
                </c:pt>
                <c:pt idx="2599">
                  <c:v>0.47143270212625443</c:v>
                </c:pt>
                <c:pt idx="2600">
                  <c:v>0.6608821270627232</c:v>
                </c:pt>
                <c:pt idx="2601">
                  <c:v>0.90418770823234207</c:v>
                </c:pt>
                <c:pt idx="2602">
                  <c:v>0.93378715347130747</c:v>
                </c:pt>
                <c:pt idx="2603">
                  <c:v>1.1749180365868979</c:v>
                </c:pt>
                <c:pt idx="2604">
                  <c:v>1.6392801370288603</c:v>
                </c:pt>
                <c:pt idx="2605">
                  <c:v>1.9257500774023648</c:v>
                </c:pt>
                <c:pt idx="2606">
                  <c:v>1.845623088889438</c:v>
                </c:pt>
                <c:pt idx="2607">
                  <c:v>2.0075731332158226</c:v>
                </c:pt>
                <c:pt idx="2608">
                  <c:v>2.0920843965000011</c:v>
                </c:pt>
                <c:pt idx="2609">
                  <c:v>1.9122312633097367</c:v>
                </c:pt>
                <c:pt idx="2610">
                  <c:v>1.8622072397112179</c:v>
                </c:pt>
                <c:pt idx="2611">
                  <c:v>1.9579533888515011</c:v>
                </c:pt>
                <c:pt idx="2612">
                  <c:v>1.8792584637665071</c:v>
                </c:pt>
                <c:pt idx="2613">
                  <c:v>1.6529679561156794</c:v>
                </c:pt>
                <c:pt idx="2614">
                  <c:v>1.1008995728301219</c:v>
                </c:pt>
                <c:pt idx="2615">
                  <c:v>0.62326047588821842</c:v>
                </c:pt>
                <c:pt idx="2616">
                  <c:v>0.53016714346737426</c:v>
                </c:pt>
                <c:pt idx="2617">
                  <c:v>0.53421632907122807</c:v>
                </c:pt>
                <c:pt idx="2618">
                  <c:v>0.54996201647266241</c:v>
                </c:pt>
                <c:pt idx="2619">
                  <c:v>1.0655475012830264</c:v>
                </c:pt>
                <c:pt idx="2620">
                  <c:v>1.5193884083731815</c:v>
                </c:pt>
                <c:pt idx="2621">
                  <c:v>1.7048520832287146</c:v>
                </c:pt>
                <c:pt idx="2622">
                  <c:v>1.2374565589428501</c:v>
                </c:pt>
                <c:pt idx="2623">
                  <c:v>0.69735520001490037</c:v>
                </c:pt>
                <c:pt idx="2624">
                  <c:v>0.94229105503254951</c:v>
                </c:pt>
                <c:pt idx="2625">
                  <c:v>1.4267014757489547</c:v>
                </c:pt>
                <c:pt idx="2626">
                  <c:v>1.3950345375687212</c:v>
                </c:pt>
                <c:pt idx="2627">
                  <c:v>1.2938815501491814</c:v>
                </c:pt>
                <c:pt idx="2628">
                  <c:v>1.0275761084000063</c:v>
                </c:pt>
                <c:pt idx="2629">
                  <c:v>1.0838140981974103</c:v>
                </c:pt>
                <c:pt idx="2630">
                  <c:v>0.99737474405757021</c:v>
                </c:pt>
                <c:pt idx="2631">
                  <c:v>1.1102926463769565</c:v>
                </c:pt>
                <c:pt idx="2632">
                  <c:v>1.006165427584486</c:v>
                </c:pt>
                <c:pt idx="2633">
                  <c:v>1.1522320011617282</c:v>
                </c:pt>
                <c:pt idx="2634">
                  <c:v>0.94080218940832261</c:v>
                </c:pt>
                <c:pt idx="2635">
                  <c:v>0.73538569050935731</c:v>
                </c:pt>
                <c:pt idx="2636">
                  <c:v>0.57769022962011585</c:v>
                </c:pt>
                <c:pt idx="2637">
                  <c:v>0.4628420811793138</c:v>
                </c:pt>
                <c:pt idx="2638">
                  <c:v>0.39952293302390773</c:v>
                </c:pt>
                <c:pt idx="2639">
                  <c:v>0.37222103242562055</c:v>
                </c:pt>
                <c:pt idx="2640">
                  <c:v>0.43272229312582944</c:v>
                </c:pt>
                <c:pt idx="2641">
                  <c:v>0.24600733719126541</c:v>
                </c:pt>
                <c:pt idx="2642">
                  <c:v>0.23463722057313272</c:v>
                </c:pt>
                <c:pt idx="2643">
                  <c:v>0.15162425621869252</c:v>
                </c:pt>
                <c:pt idx="2644">
                  <c:v>0.21506717225834432</c:v>
                </c:pt>
                <c:pt idx="2645">
                  <c:v>0.10088244025889605</c:v>
                </c:pt>
                <c:pt idx="2646">
                  <c:v>9.2442458408163758E-2</c:v>
                </c:pt>
                <c:pt idx="2647">
                  <c:v>0.15507872888512225</c:v>
                </c:pt>
                <c:pt idx="2648">
                  <c:v>0.17504410046045762</c:v>
                </c:pt>
                <c:pt idx="2649">
                  <c:v>3.3609607900657701E-2</c:v>
                </c:pt>
                <c:pt idx="2650">
                  <c:v>2.6038718227002097E-2</c:v>
                </c:pt>
                <c:pt idx="2651">
                  <c:v>0.16512890927024715</c:v>
                </c:pt>
                <c:pt idx="2652">
                  <c:v>0.22490270182864799</c:v>
                </c:pt>
                <c:pt idx="2653">
                  <c:v>0.13564676122012653</c:v>
                </c:pt>
                <c:pt idx="2654">
                  <c:v>0.12700649412477963</c:v>
                </c:pt>
                <c:pt idx="2655">
                  <c:v>8.9143351857746564E-2</c:v>
                </c:pt>
                <c:pt idx="2656">
                  <c:v>0.10275964114965759</c:v>
                </c:pt>
                <c:pt idx="2657">
                  <c:v>0.27972882490875661</c:v>
                </c:pt>
                <c:pt idx="2658">
                  <c:v>0.23072518327235628</c:v>
                </c:pt>
                <c:pt idx="2659">
                  <c:v>0.12580485900937852</c:v>
                </c:pt>
                <c:pt idx="2660">
                  <c:v>0.12664888606270358</c:v>
                </c:pt>
                <c:pt idx="2661">
                  <c:v>0.24878013483379033</c:v>
                </c:pt>
                <c:pt idx="2662">
                  <c:v>0.28515480662299886</c:v>
                </c:pt>
                <c:pt idx="2663">
                  <c:v>0.22003103392605936</c:v>
                </c:pt>
                <c:pt idx="2664">
                  <c:v>0.16071809946672536</c:v>
                </c:pt>
                <c:pt idx="2665">
                  <c:v>6.6653717410264296E-2</c:v>
                </c:pt>
                <c:pt idx="2666">
                  <c:v>4.525586008857551E-2</c:v>
                </c:pt>
                <c:pt idx="2667">
                  <c:v>0.13506711598690865</c:v>
                </c:pt>
                <c:pt idx="2668">
                  <c:v>0.1346869956346767</c:v>
                </c:pt>
                <c:pt idx="2669">
                  <c:v>7.628012886603909E-2</c:v>
                </c:pt>
                <c:pt idx="2670">
                  <c:v>0.10293113231896914</c:v>
                </c:pt>
                <c:pt idx="2671">
                  <c:v>8.3165609880928859E-2</c:v>
                </c:pt>
                <c:pt idx="2672">
                  <c:v>0.1309848885713184</c:v>
                </c:pt>
                <c:pt idx="2673">
                  <c:v>9.402761212644041E-2</c:v>
                </c:pt>
                <c:pt idx="2674">
                  <c:v>9.1826790261980484E-2</c:v>
                </c:pt>
                <c:pt idx="2675">
                  <c:v>0.10121133006458179</c:v>
                </c:pt>
                <c:pt idx="2676">
                  <c:v>0.14805661863427949</c:v>
                </c:pt>
                <c:pt idx="2677">
                  <c:v>0.10649610968192183</c:v>
                </c:pt>
                <c:pt idx="2678">
                  <c:v>0.13776860832557883</c:v>
                </c:pt>
                <c:pt idx="2679">
                  <c:v>8.0767692334725597E-2</c:v>
                </c:pt>
                <c:pt idx="2680">
                  <c:v>9.6805049228156498E-2</c:v>
                </c:pt>
                <c:pt idx="2681">
                  <c:v>0.23402863916308678</c:v>
                </c:pt>
                <c:pt idx="2682">
                  <c:v>0.2038413894381238</c:v>
                </c:pt>
                <c:pt idx="2683">
                  <c:v>0.18083423648651908</c:v>
                </c:pt>
                <c:pt idx="2684">
                  <c:v>0.21325748894480787</c:v>
                </c:pt>
                <c:pt idx="2685">
                  <c:v>6.1422124690134472E-2</c:v>
                </c:pt>
                <c:pt idx="2686">
                  <c:v>0.14953952395381082</c:v>
                </c:pt>
                <c:pt idx="2687">
                  <c:v>0.17791528766625792</c:v>
                </c:pt>
                <c:pt idx="2688">
                  <c:v>0.13767386346399185</c:v>
                </c:pt>
                <c:pt idx="2689">
                  <c:v>0.10850661883797826</c:v>
                </c:pt>
                <c:pt idx="2690">
                  <c:v>5.1161076885818349E-2</c:v>
                </c:pt>
                <c:pt idx="2691">
                  <c:v>3.6311911385591505E-2</c:v>
                </c:pt>
                <c:pt idx="2692">
                  <c:v>3.9950309090672348E-2</c:v>
                </c:pt>
                <c:pt idx="2693">
                  <c:v>8.840182065269743E-2</c:v>
                </c:pt>
                <c:pt idx="2694">
                  <c:v>6.3928205438314553E-2</c:v>
                </c:pt>
                <c:pt idx="2695">
                  <c:v>6.5312607627462438E-2</c:v>
                </c:pt>
                <c:pt idx="2696">
                  <c:v>9.7766253447146678E-2</c:v>
                </c:pt>
                <c:pt idx="2697">
                  <c:v>5.278632481499148E-2</c:v>
                </c:pt>
                <c:pt idx="2698">
                  <c:v>9.2939568012272836E-2</c:v>
                </c:pt>
                <c:pt idx="2699">
                  <c:v>0.12732542697790866</c:v>
                </c:pt>
                <c:pt idx="2700">
                  <c:v>0.11152067816748762</c:v>
                </c:pt>
                <c:pt idx="2701">
                  <c:v>6.6906806494153065E-2</c:v>
                </c:pt>
                <c:pt idx="2702">
                  <c:v>4.7321783777765421E-2</c:v>
                </c:pt>
                <c:pt idx="2703">
                  <c:v>5.1691495411530071E-2</c:v>
                </c:pt>
                <c:pt idx="2704">
                  <c:v>9.0662315869634552E-2</c:v>
                </c:pt>
                <c:pt idx="2705">
                  <c:v>6.7640743639232781E-2</c:v>
                </c:pt>
                <c:pt idx="2706">
                  <c:v>5.172633816714349E-2</c:v>
                </c:pt>
                <c:pt idx="2707">
                  <c:v>8.6139104639901556E-2</c:v>
                </c:pt>
                <c:pt idx="2708">
                  <c:v>0.10185334137254001</c:v>
                </c:pt>
                <c:pt idx="2709">
                  <c:v>6.7656399309580506E-2</c:v>
                </c:pt>
                <c:pt idx="2710">
                  <c:v>3.4312994406178902E-2</c:v>
                </c:pt>
                <c:pt idx="2711">
                  <c:v>6.9786691806166222E-3</c:v>
                </c:pt>
                <c:pt idx="2712">
                  <c:v>4.2770730848328546E-2</c:v>
                </c:pt>
                <c:pt idx="2713">
                  <c:v>4.9924327788971198E-2</c:v>
                </c:pt>
                <c:pt idx="2714">
                  <c:v>3.8439943204023164E-2</c:v>
                </c:pt>
                <c:pt idx="2715">
                  <c:v>3.6041414824260279E-2</c:v>
                </c:pt>
                <c:pt idx="2716">
                  <c:v>7.5716829827831414E-2</c:v>
                </c:pt>
                <c:pt idx="2717">
                  <c:v>5.6998801281945066E-2</c:v>
                </c:pt>
                <c:pt idx="2718">
                  <c:v>2.1819550517251478E-2</c:v>
                </c:pt>
                <c:pt idx="2719">
                  <c:v>3.2173062363376442E-2</c:v>
                </c:pt>
                <c:pt idx="2720">
                  <c:v>1.2096769265723568E-2</c:v>
                </c:pt>
                <c:pt idx="2721">
                  <c:v>6.8044310332751351E-2</c:v>
                </c:pt>
                <c:pt idx="2722">
                  <c:v>8.3523071630653228E-2</c:v>
                </c:pt>
                <c:pt idx="2723">
                  <c:v>6.9962465665221629E-2</c:v>
                </c:pt>
                <c:pt idx="2724">
                  <c:v>8.525436519663622E-2</c:v>
                </c:pt>
                <c:pt idx="2725">
                  <c:v>9.327274178596362E-2</c:v>
                </c:pt>
                <c:pt idx="2726">
                  <c:v>0.13807594660405079</c:v>
                </c:pt>
                <c:pt idx="2727">
                  <c:v>0.13250284496996562</c:v>
                </c:pt>
                <c:pt idx="2728">
                  <c:v>0.18085767882145851</c:v>
                </c:pt>
                <c:pt idx="2729">
                  <c:v>0.17110333238900211</c:v>
                </c:pt>
                <c:pt idx="2730">
                  <c:v>1.0379209440010055E-2</c:v>
                </c:pt>
                <c:pt idx="2731">
                  <c:v>9.2259019696563013E-2</c:v>
                </c:pt>
                <c:pt idx="2732">
                  <c:v>0.10525937648399637</c:v>
                </c:pt>
                <c:pt idx="2733">
                  <c:v>0.11802651763517118</c:v>
                </c:pt>
                <c:pt idx="2734">
                  <c:v>9.3375313652277483E-2</c:v>
                </c:pt>
                <c:pt idx="2735">
                  <c:v>7.6134427476095057E-2</c:v>
                </c:pt>
                <c:pt idx="2736">
                  <c:v>1.8895696387780214E-2</c:v>
                </c:pt>
                <c:pt idx="2737">
                  <c:v>4.2222393170756239E-2</c:v>
                </c:pt>
                <c:pt idx="2738">
                  <c:v>4.2340404062170163E-2</c:v>
                </c:pt>
                <c:pt idx="2739">
                  <c:v>0.1217848731735198</c:v>
                </c:pt>
                <c:pt idx="2740">
                  <c:v>0.13294270287575446</c:v>
                </c:pt>
                <c:pt idx="2741">
                  <c:v>6.3799152744977355E-2</c:v>
                </c:pt>
                <c:pt idx="2742">
                  <c:v>4.5489950380539511E-2</c:v>
                </c:pt>
                <c:pt idx="2743">
                  <c:v>9.5848793341624952E-2</c:v>
                </c:pt>
                <c:pt idx="2744">
                  <c:v>6.3464667045426928E-2</c:v>
                </c:pt>
                <c:pt idx="2745">
                  <c:v>0.12529069608533425</c:v>
                </c:pt>
                <c:pt idx="2746">
                  <c:v>7.5529912236308824E-2</c:v>
                </c:pt>
                <c:pt idx="2747">
                  <c:v>6.9852197931718346E-2</c:v>
                </c:pt>
                <c:pt idx="2748">
                  <c:v>3.9113017199307064E-2</c:v>
                </c:pt>
                <c:pt idx="2749">
                  <c:v>8.4532421677077862E-2</c:v>
                </c:pt>
                <c:pt idx="2750">
                  <c:v>9.5140542976521067E-2</c:v>
                </c:pt>
                <c:pt idx="2751">
                  <c:v>5.0591620901437498E-2</c:v>
                </c:pt>
                <c:pt idx="2752">
                  <c:v>8.5835576583452255E-2</c:v>
                </c:pt>
                <c:pt idx="2753">
                  <c:v>7.5243687554527169E-3</c:v>
                </c:pt>
                <c:pt idx="2754">
                  <c:v>9.5564323878253074E-2</c:v>
                </c:pt>
                <c:pt idx="2755">
                  <c:v>9.5542639562347001E-2</c:v>
                </c:pt>
                <c:pt idx="2756">
                  <c:v>6.7896219752486539E-2</c:v>
                </c:pt>
                <c:pt idx="2757">
                  <c:v>0.10325596753168086</c:v>
                </c:pt>
                <c:pt idx="2758">
                  <c:v>8.7407308656864247E-2</c:v>
                </c:pt>
                <c:pt idx="2759">
                  <c:v>2.182778727525889E-2</c:v>
                </c:pt>
                <c:pt idx="2760">
                  <c:v>6.905263543271134E-2</c:v>
                </c:pt>
                <c:pt idx="2761">
                  <c:v>7.0909550927791248E-2</c:v>
                </c:pt>
                <c:pt idx="2762">
                  <c:v>6.490316374882224E-2</c:v>
                </c:pt>
                <c:pt idx="2763">
                  <c:v>0.14275478829460356</c:v>
                </c:pt>
                <c:pt idx="2764">
                  <c:v>0.10697232264485461</c:v>
                </c:pt>
                <c:pt idx="2765">
                  <c:v>4.9515327979878523E-2</c:v>
                </c:pt>
                <c:pt idx="2766">
                  <c:v>0.11507356899753785</c:v>
                </c:pt>
                <c:pt idx="2767">
                  <c:v>0.14529899742646629</c:v>
                </c:pt>
                <c:pt idx="2768">
                  <c:v>0.14298857296160261</c:v>
                </c:pt>
                <c:pt idx="2769">
                  <c:v>6.8730242635857461E-2</c:v>
                </c:pt>
                <c:pt idx="2770">
                  <c:v>3.6018688352370772E-2</c:v>
                </c:pt>
                <c:pt idx="2771">
                  <c:v>4.2937695435173555E-2</c:v>
                </c:pt>
                <c:pt idx="2772">
                  <c:v>4.8857953731462046E-2</c:v>
                </c:pt>
                <c:pt idx="2773">
                  <c:v>6.0553215626389545E-2</c:v>
                </c:pt>
                <c:pt idx="2774">
                  <c:v>1.0254805637769884E-2</c:v>
                </c:pt>
                <c:pt idx="2775">
                  <c:v>5.2894668546965042E-2</c:v>
                </c:pt>
                <c:pt idx="2776">
                  <c:v>7.5692206762145345E-2</c:v>
                </c:pt>
                <c:pt idx="2777">
                  <c:v>8.5706490670476282E-2</c:v>
                </c:pt>
                <c:pt idx="2778">
                  <c:v>5.285480245456272E-2</c:v>
                </c:pt>
                <c:pt idx="2779">
                  <c:v>3.8698755503280925E-2</c:v>
                </c:pt>
                <c:pt idx="2780">
                  <c:v>8.6017109848533002E-2</c:v>
                </c:pt>
                <c:pt idx="2781">
                  <c:v>6.7562928192140909E-2</c:v>
                </c:pt>
                <c:pt idx="2782">
                  <c:v>3.0441193746448155E-2</c:v>
                </c:pt>
                <c:pt idx="2783">
                  <c:v>4.5774898853353729E-2</c:v>
                </c:pt>
                <c:pt idx="2784">
                  <c:v>3.704233929743974E-2</c:v>
                </c:pt>
                <c:pt idx="2785">
                  <c:v>1.3218643019694396E-2</c:v>
                </c:pt>
                <c:pt idx="2786">
                  <c:v>5.3862547432071639E-2</c:v>
                </c:pt>
                <c:pt idx="2787">
                  <c:v>0.14718285375271353</c:v>
                </c:pt>
                <c:pt idx="2788">
                  <c:v>0.11608960025582545</c:v>
                </c:pt>
                <c:pt idx="2789">
                  <c:v>3.9952067639043715E-2</c:v>
                </c:pt>
                <c:pt idx="2790">
                  <c:v>2.7640151130269727E-2</c:v>
                </c:pt>
                <c:pt idx="2791">
                  <c:v>3.1938924273023181E-2</c:v>
                </c:pt>
                <c:pt idx="2792">
                  <c:v>4.0135090718014889E-2</c:v>
                </c:pt>
                <c:pt idx="2793">
                  <c:v>6.4651187316293005E-2</c:v>
                </c:pt>
                <c:pt idx="2794">
                  <c:v>7.8947505339147656E-2</c:v>
                </c:pt>
                <c:pt idx="2795">
                  <c:v>3.7280139280502472E-2</c:v>
                </c:pt>
                <c:pt idx="2796">
                  <c:v>6.6192206882034796E-2</c:v>
                </c:pt>
                <c:pt idx="2797">
                  <c:v>9.4715934512711819E-2</c:v>
                </c:pt>
                <c:pt idx="2798">
                  <c:v>4.8957609633123303E-2</c:v>
                </c:pt>
                <c:pt idx="2799">
                  <c:v>2.0086856791849812E-2</c:v>
                </c:pt>
                <c:pt idx="2800">
                  <c:v>5.775842355135407E-2</c:v>
                </c:pt>
                <c:pt idx="2801">
                  <c:v>0.12420233492076836</c:v>
                </c:pt>
                <c:pt idx="2802">
                  <c:v>0.10584905987739676</c:v>
                </c:pt>
                <c:pt idx="2803">
                  <c:v>1.7514035855914541E-2</c:v>
                </c:pt>
                <c:pt idx="2804">
                  <c:v>6.3267204290280127E-2</c:v>
                </c:pt>
                <c:pt idx="2805">
                  <c:v>6.5261527401023964E-2</c:v>
                </c:pt>
                <c:pt idx="2806">
                  <c:v>5.6733275928048867E-2</c:v>
                </c:pt>
                <c:pt idx="2807">
                  <c:v>1.3455467815920545E-2</c:v>
                </c:pt>
                <c:pt idx="2808">
                  <c:v>4.9953749507103684E-2</c:v>
                </c:pt>
                <c:pt idx="2809">
                  <c:v>5.1436335364605457E-2</c:v>
                </c:pt>
                <c:pt idx="2810">
                  <c:v>4.0265624549623583E-2</c:v>
                </c:pt>
                <c:pt idx="2811">
                  <c:v>3.0920380794615336E-2</c:v>
                </c:pt>
                <c:pt idx="2812">
                  <c:v>2.499558359489425E-2</c:v>
                </c:pt>
                <c:pt idx="2813">
                  <c:v>2.723539656949071E-2</c:v>
                </c:pt>
                <c:pt idx="2814">
                  <c:v>3.0428410781600426E-2</c:v>
                </c:pt>
                <c:pt idx="2815">
                  <c:v>6.3844038978259049E-2</c:v>
                </c:pt>
                <c:pt idx="2816">
                  <c:v>5.2993027607218461E-2</c:v>
                </c:pt>
                <c:pt idx="2817">
                  <c:v>2.3595379791280992E-2</c:v>
                </c:pt>
                <c:pt idx="2818">
                  <c:v>3.4348228337932912E-2</c:v>
                </c:pt>
                <c:pt idx="2819">
                  <c:v>4.7002948216097629E-2</c:v>
                </c:pt>
                <c:pt idx="2820">
                  <c:v>4.2188183600753791E-2</c:v>
                </c:pt>
                <c:pt idx="2821">
                  <c:v>3.4959419464380491E-2</c:v>
                </c:pt>
                <c:pt idx="2822">
                  <c:v>5.6124529365990876E-2</c:v>
                </c:pt>
                <c:pt idx="2823">
                  <c:v>6.5522841772881577E-2</c:v>
                </c:pt>
                <c:pt idx="2824">
                  <c:v>6.6883392214430307E-2</c:v>
                </c:pt>
                <c:pt idx="2825">
                  <c:v>5.8978058894784351E-2</c:v>
                </c:pt>
                <c:pt idx="2826">
                  <c:v>8.6741409212101619E-2</c:v>
                </c:pt>
                <c:pt idx="2827">
                  <c:v>8.1553374043824567E-2</c:v>
                </c:pt>
                <c:pt idx="2828">
                  <c:v>9.0843830282665974E-2</c:v>
                </c:pt>
                <c:pt idx="2829">
                  <c:v>0.12973921341596947</c:v>
                </c:pt>
                <c:pt idx="2830">
                  <c:v>0.13210882577442679</c:v>
                </c:pt>
                <c:pt idx="2831">
                  <c:v>0.1178139006415785</c:v>
                </c:pt>
                <c:pt idx="2832">
                  <c:v>0.1102186885587276</c:v>
                </c:pt>
                <c:pt idx="2833">
                  <c:v>0.10254922169800199</c:v>
                </c:pt>
                <c:pt idx="2834">
                  <c:v>0.13876092009526977</c:v>
                </c:pt>
                <c:pt idx="2835">
                  <c:v>0.15609313067607294</c:v>
                </c:pt>
                <c:pt idx="2836">
                  <c:v>0.13703616094124912</c:v>
                </c:pt>
                <c:pt idx="2837">
                  <c:v>8.9662820200655691E-2</c:v>
                </c:pt>
                <c:pt idx="2838">
                  <c:v>8.7990516290971946E-2</c:v>
                </c:pt>
                <c:pt idx="2839">
                  <c:v>0.13511265831230274</c:v>
                </c:pt>
                <c:pt idx="2840">
                  <c:v>0.15479029376998549</c:v>
                </c:pt>
                <c:pt idx="2841">
                  <c:v>0.16971421099341924</c:v>
                </c:pt>
                <c:pt idx="2842">
                  <c:v>0.1263310630646991</c:v>
                </c:pt>
                <c:pt idx="2843">
                  <c:v>1.5420099255650981E-2</c:v>
                </c:pt>
                <c:pt idx="2844">
                  <c:v>5.3973229632229794E-2</c:v>
                </c:pt>
                <c:pt idx="2845">
                  <c:v>5.6536655909409858E-2</c:v>
                </c:pt>
                <c:pt idx="2846">
                  <c:v>4.9737368231537238E-2</c:v>
                </c:pt>
                <c:pt idx="2847">
                  <c:v>4.2481566552993184E-2</c:v>
                </c:pt>
                <c:pt idx="2848">
                  <c:v>0.10133591358980137</c:v>
                </c:pt>
                <c:pt idx="2849">
                  <c:v>0.15921613244946214</c:v>
                </c:pt>
                <c:pt idx="2850">
                  <c:v>0.11631025299334884</c:v>
                </c:pt>
                <c:pt idx="2851">
                  <c:v>5.1820724936827961E-2</c:v>
                </c:pt>
                <c:pt idx="2852">
                  <c:v>4.2130651698992022E-2</c:v>
                </c:pt>
                <c:pt idx="2853">
                  <c:v>3.9345120384481846E-2</c:v>
                </c:pt>
                <c:pt idx="2854">
                  <c:v>2.7928133010092764E-2</c:v>
                </c:pt>
                <c:pt idx="2855">
                  <c:v>8.5468768674011722E-2</c:v>
                </c:pt>
                <c:pt idx="2856">
                  <c:v>0.10476927563581684</c:v>
                </c:pt>
                <c:pt idx="2857">
                  <c:v>0.10512471374426491</c:v>
                </c:pt>
                <c:pt idx="2858">
                  <c:v>9.4214714186260637E-2</c:v>
                </c:pt>
                <c:pt idx="2859">
                  <c:v>9.8937250990631026E-2</c:v>
                </c:pt>
                <c:pt idx="2860">
                  <c:v>7.3571106431326375E-2</c:v>
                </c:pt>
                <c:pt idx="2861">
                  <c:v>4.5283320139601881E-2</c:v>
                </c:pt>
                <c:pt idx="2862">
                  <c:v>8.2115382006935217E-3</c:v>
                </c:pt>
                <c:pt idx="2863">
                  <c:v>0.10462332536791795</c:v>
                </c:pt>
                <c:pt idx="2864">
                  <c:v>0.15725279378299503</c:v>
                </c:pt>
                <c:pt idx="2865">
                  <c:v>0.14180133679236392</c:v>
                </c:pt>
                <c:pt idx="2866">
                  <c:v>5.3341633535488688E-2</c:v>
                </c:pt>
                <c:pt idx="2867">
                  <c:v>1.4380316600738928E-2</c:v>
                </c:pt>
                <c:pt idx="2868">
                  <c:v>3.2406740042819918E-2</c:v>
                </c:pt>
                <c:pt idx="2869">
                  <c:v>8.3781266107101682E-2</c:v>
                </c:pt>
                <c:pt idx="2870">
                  <c:v>5.8535193225661829E-2</c:v>
                </c:pt>
                <c:pt idx="2871">
                  <c:v>8.4786466884116202E-2</c:v>
                </c:pt>
                <c:pt idx="2872">
                  <c:v>1.4727840459815291E-2</c:v>
                </c:pt>
                <c:pt idx="2873">
                  <c:v>7.592349370136757E-2</c:v>
                </c:pt>
                <c:pt idx="2874">
                  <c:v>5.8062762300432003E-2</c:v>
                </c:pt>
                <c:pt idx="2875">
                  <c:v>3.6798544608455781E-2</c:v>
                </c:pt>
                <c:pt idx="2876">
                  <c:v>7.6659205879975253E-2</c:v>
                </c:pt>
                <c:pt idx="2877">
                  <c:v>5.3333596271832588E-2</c:v>
                </c:pt>
                <c:pt idx="2878">
                  <c:v>4.928319193978116E-2</c:v>
                </c:pt>
                <c:pt idx="2879">
                  <c:v>2.1311874239961635E-2</c:v>
                </c:pt>
                <c:pt idx="2880">
                  <c:v>6.5207836127057467E-2</c:v>
                </c:pt>
                <c:pt idx="2881">
                  <c:v>4.3203727501595762E-2</c:v>
                </c:pt>
                <c:pt idx="2882">
                  <c:v>1.524933415147635E-2</c:v>
                </c:pt>
                <c:pt idx="2883">
                  <c:v>7.2902377495996665E-2</c:v>
                </c:pt>
                <c:pt idx="2884">
                  <c:v>6.2349452072003868E-2</c:v>
                </c:pt>
                <c:pt idx="2885">
                  <c:v>9.7666021829537597E-2</c:v>
                </c:pt>
                <c:pt idx="2886">
                  <c:v>0.11764962191161339</c:v>
                </c:pt>
                <c:pt idx="2887">
                  <c:v>7.4525046770775288E-2</c:v>
                </c:pt>
                <c:pt idx="2888">
                  <c:v>7.8715127088267348E-2</c:v>
                </c:pt>
                <c:pt idx="2889">
                  <c:v>0.12793346730850064</c:v>
                </c:pt>
                <c:pt idx="2890">
                  <c:v>0.12542997569384043</c:v>
                </c:pt>
                <c:pt idx="2891">
                  <c:v>4.9304593903938876E-2</c:v>
                </c:pt>
                <c:pt idx="2892">
                  <c:v>5.401914316648436E-2</c:v>
                </c:pt>
                <c:pt idx="2893">
                  <c:v>5.1979470833466025E-2</c:v>
                </c:pt>
                <c:pt idx="2894">
                  <c:v>3.9296093695353376E-2</c:v>
                </c:pt>
                <c:pt idx="2895">
                  <c:v>6.2035485713610269E-2</c:v>
                </c:pt>
                <c:pt idx="2896">
                  <c:v>4.2238811388329814E-2</c:v>
                </c:pt>
                <c:pt idx="2897">
                  <c:v>5.7704293328659671E-3</c:v>
                </c:pt>
                <c:pt idx="2898">
                  <c:v>1.2998550636204113E-2</c:v>
                </c:pt>
                <c:pt idx="2899">
                  <c:v>4.1562399195872783E-2</c:v>
                </c:pt>
                <c:pt idx="2900">
                  <c:v>6.8118022967464387E-2</c:v>
                </c:pt>
                <c:pt idx="2901">
                  <c:v>6.2785348473361924E-2</c:v>
                </c:pt>
                <c:pt idx="2902">
                  <c:v>5.8497874523584709E-2</c:v>
                </c:pt>
                <c:pt idx="2903">
                  <c:v>4.8454413703306179E-2</c:v>
                </c:pt>
                <c:pt idx="2904">
                  <c:v>4.0238798321516688E-2</c:v>
                </c:pt>
                <c:pt idx="2905">
                  <c:v>4.0537442448468831E-2</c:v>
                </c:pt>
                <c:pt idx="2906">
                  <c:v>5.2545534964175383E-2</c:v>
                </c:pt>
                <c:pt idx="2907">
                  <c:v>0.10146352179359634</c:v>
                </c:pt>
                <c:pt idx="2908">
                  <c:v>9.5356830806482704E-2</c:v>
                </c:pt>
                <c:pt idx="2909">
                  <c:v>5.1420834338595178E-2</c:v>
                </c:pt>
                <c:pt idx="2910">
                  <c:v>5.0809904767111946E-2</c:v>
                </c:pt>
                <c:pt idx="2911">
                  <c:v>1.3746804596967296E-2</c:v>
                </c:pt>
                <c:pt idx="2912">
                  <c:v>7.3598911051577648E-2</c:v>
                </c:pt>
                <c:pt idx="2913">
                  <c:v>6.8838694588687119E-2</c:v>
                </c:pt>
                <c:pt idx="2914">
                  <c:v>8.161397185008492E-3</c:v>
                </c:pt>
                <c:pt idx="2915">
                  <c:v>2.6106247541354009E-2</c:v>
                </c:pt>
                <c:pt idx="2916">
                  <c:v>6.4037457183925783E-2</c:v>
                </c:pt>
                <c:pt idx="2917">
                  <c:v>4.3718472353545285E-2</c:v>
                </c:pt>
                <c:pt idx="2918">
                  <c:v>8.0454117128453864E-2</c:v>
                </c:pt>
                <c:pt idx="2919">
                  <c:v>9.6547902560707929E-2</c:v>
                </c:pt>
                <c:pt idx="2920">
                  <c:v>0.10129158812807246</c:v>
                </c:pt>
                <c:pt idx="2921">
                  <c:v>0.16950493145906506</c:v>
                </c:pt>
                <c:pt idx="2922">
                  <c:v>0.2816506496631937</c:v>
                </c:pt>
                <c:pt idx="2923">
                  <c:v>0.17218914985795622</c:v>
                </c:pt>
                <c:pt idx="2924">
                  <c:v>1.7085915753964988E-2</c:v>
                </c:pt>
                <c:pt idx="2925">
                  <c:v>0.30220431888675914</c:v>
                </c:pt>
                <c:pt idx="2926">
                  <c:v>0.48298560366497767</c:v>
                </c:pt>
                <c:pt idx="2927">
                  <c:v>0.44318845803086154</c:v>
                </c:pt>
                <c:pt idx="2928">
                  <c:v>0.18545753001268056</c:v>
                </c:pt>
                <c:pt idx="2929">
                  <c:v>0.2804048531161577</c:v>
                </c:pt>
                <c:pt idx="2930">
                  <c:v>0.60712481874486934</c:v>
                </c:pt>
                <c:pt idx="2931">
                  <c:v>0.71257276364803757</c:v>
                </c:pt>
                <c:pt idx="2932">
                  <c:v>0.6247486178780417</c:v>
                </c:pt>
                <c:pt idx="2933">
                  <c:v>0.53986165516838613</c:v>
                </c:pt>
                <c:pt idx="2934">
                  <c:v>0.44540573042436732</c:v>
                </c:pt>
                <c:pt idx="2935">
                  <c:v>0.40019542328689955</c:v>
                </c:pt>
                <c:pt idx="2936">
                  <c:v>0.61331195863870147</c:v>
                </c:pt>
                <c:pt idx="2937">
                  <c:v>0.80386362871799411</c:v>
                </c:pt>
                <c:pt idx="2938">
                  <c:v>0.68110082094368829</c:v>
                </c:pt>
                <c:pt idx="2939">
                  <c:v>0.38262791791972423</c:v>
                </c:pt>
                <c:pt idx="2940">
                  <c:v>0.33349301952650739</c:v>
                </c:pt>
                <c:pt idx="2941">
                  <c:v>0.55955139914659413</c:v>
                </c:pt>
                <c:pt idx="2942">
                  <c:v>0.41586965001054277</c:v>
                </c:pt>
                <c:pt idx="2943">
                  <c:v>0.20717445947829019</c:v>
                </c:pt>
                <c:pt idx="2944">
                  <c:v>0.3086116906102026</c:v>
                </c:pt>
                <c:pt idx="2945">
                  <c:v>0.69885217278518086</c:v>
                </c:pt>
                <c:pt idx="2946">
                  <c:v>1.1053832955891973</c:v>
                </c:pt>
                <c:pt idx="2947">
                  <c:v>1.0362247024555558</c:v>
                </c:pt>
                <c:pt idx="2948">
                  <c:v>0.5725955833258306</c:v>
                </c:pt>
                <c:pt idx="2949">
                  <c:v>0.16300492281422588</c:v>
                </c:pt>
                <c:pt idx="2950">
                  <c:v>0.23577283836248006</c:v>
                </c:pt>
                <c:pt idx="2951">
                  <c:v>0.68299902455514772</c:v>
                </c:pt>
                <c:pt idx="2952">
                  <c:v>0.8007557451281847</c:v>
                </c:pt>
                <c:pt idx="2953">
                  <c:v>0.53221030912237899</c:v>
                </c:pt>
                <c:pt idx="2954">
                  <c:v>0.35773620092395769</c:v>
                </c:pt>
                <c:pt idx="2955">
                  <c:v>0.13959387322215436</c:v>
                </c:pt>
                <c:pt idx="2956">
                  <c:v>0.30100520621618321</c:v>
                </c:pt>
                <c:pt idx="2957">
                  <c:v>0.17551741681746919</c:v>
                </c:pt>
                <c:pt idx="2958">
                  <c:v>0.10349924543224463</c:v>
                </c:pt>
                <c:pt idx="2959">
                  <c:v>0.13526453490571685</c:v>
                </c:pt>
                <c:pt idx="2960">
                  <c:v>0.14057166040782651</c:v>
                </c:pt>
                <c:pt idx="2961">
                  <c:v>0.14529815906434049</c:v>
                </c:pt>
                <c:pt idx="2962">
                  <c:v>0.21188324045224088</c:v>
                </c:pt>
                <c:pt idx="2963">
                  <c:v>0.38434741697160268</c:v>
                </c:pt>
                <c:pt idx="2964">
                  <c:v>0.39576215529670911</c:v>
                </c:pt>
                <c:pt idx="2965">
                  <c:v>0.30363711044288394</c:v>
                </c:pt>
                <c:pt idx="2966">
                  <c:v>0.27424596951673985</c:v>
                </c:pt>
                <c:pt idx="2967">
                  <c:v>0.31231102459998439</c:v>
                </c:pt>
                <c:pt idx="2968">
                  <c:v>0.33130923311299831</c:v>
                </c:pt>
                <c:pt idx="2969">
                  <c:v>0.25454676805055065</c:v>
                </c:pt>
                <c:pt idx="2970">
                  <c:v>0.15133863006875561</c:v>
                </c:pt>
                <c:pt idx="2971">
                  <c:v>0.20431476191598008</c:v>
                </c:pt>
                <c:pt idx="2972">
                  <c:v>0.14415385484986656</c:v>
                </c:pt>
                <c:pt idx="2973">
                  <c:v>0.10560001107834086</c:v>
                </c:pt>
                <c:pt idx="2974">
                  <c:v>0.1197290708804975</c:v>
                </c:pt>
                <c:pt idx="2975">
                  <c:v>0.17110186445116154</c:v>
                </c:pt>
                <c:pt idx="2976">
                  <c:v>0.22764197879921597</c:v>
                </c:pt>
                <c:pt idx="2977">
                  <c:v>0.27909197992156315</c:v>
                </c:pt>
                <c:pt idx="2978">
                  <c:v>0.38964718142778559</c:v>
                </c:pt>
                <c:pt idx="2979">
                  <c:v>0.45724289941834384</c:v>
                </c:pt>
                <c:pt idx="2980">
                  <c:v>0.49371662315417075</c:v>
                </c:pt>
                <c:pt idx="2981">
                  <c:v>0.52357558863508946</c:v>
                </c:pt>
                <c:pt idx="2982">
                  <c:v>0.58420380384277393</c:v>
                </c:pt>
                <c:pt idx="2983">
                  <c:v>0.53946718806318561</c:v>
                </c:pt>
                <c:pt idx="2984">
                  <c:v>0.5418738841740367</c:v>
                </c:pt>
                <c:pt idx="2985">
                  <c:v>0.53437801716169187</c:v>
                </c:pt>
                <c:pt idx="2986">
                  <c:v>0.51008867533746916</c:v>
                </c:pt>
                <c:pt idx="2987">
                  <c:v>0.54595928306258812</c:v>
                </c:pt>
                <c:pt idx="2988">
                  <c:v>0.47511345632422802</c:v>
                </c:pt>
                <c:pt idx="2989">
                  <c:v>0.2699693010942954</c:v>
                </c:pt>
                <c:pt idx="2990">
                  <c:v>0.20170914633519346</c:v>
                </c:pt>
                <c:pt idx="2991">
                  <c:v>0.17600684136998612</c:v>
                </c:pt>
                <c:pt idx="2992">
                  <c:v>6.3845383717791943E-2</c:v>
                </c:pt>
                <c:pt idx="2993">
                  <c:v>0.11762739130453788</c:v>
                </c:pt>
                <c:pt idx="2994">
                  <c:v>0.27901046958545339</c:v>
                </c:pt>
                <c:pt idx="2995">
                  <c:v>0.49823012402513644</c:v>
                </c:pt>
                <c:pt idx="2996">
                  <c:v>0.4960569940315675</c:v>
                </c:pt>
                <c:pt idx="2997">
                  <c:v>0.36570154255883486</c:v>
                </c:pt>
                <c:pt idx="2998">
                  <c:v>0.16897944510891844</c:v>
                </c:pt>
                <c:pt idx="2999">
                  <c:v>0.20387204990842303</c:v>
                </c:pt>
                <c:pt idx="3000">
                  <c:v>0.34584073548858463</c:v>
                </c:pt>
                <c:pt idx="3001">
                  <c:v>0.37326903483532542</c:v>
                </c:pt>
                <c:pt idx="3002">
                  <c:v>0.44986180567745571</c:v>
                </c:pt>
                <c:pt idx="3003">
                  <c:v>0.30095672027489861</c:v>
                </c:pt>
                <c:pt idx="3004">
                  <c:v>0.22125204707170257</c:v>
                </c:pt>
                <c:pt idx="3005">
                  <c:v>0.33214886833108487</c:v>
                </c:pt>
                <c:pt idx="3006">
                  <c:v>0.32095319130138789</c:v>
                </c:pt>
                <c:pt idx="3007">
                  <c:v>0.30856293163581056</c:v>
                </c:pt>
                <c:pt idx="3008">
                  <c:v>0.29371176042804009</c:v>
                </c:pt>
                <c:pt idx="3009">
                  <c:v>0.24790689594164247</c:v>
                </c:pt>
                <c:pt idx="3010">
                  <c:v>0.17623880760267147</c:v>
                </c:pt>
                <c:pt idx="3011">
                  <c:v>0.22188825667224138</c:v>
                </c:pt>
                <c:pt idx="3012">
                  <c:v>0.11181311632164363</c:v>
                </c:pt>
                <c:pt idx="3013">
                  <c:v>0.1445686096117986</c:v>
                </c:pt>
                <c:pt idx="3014">
                  <c:v>0.15145588374687152</c:v>
                </c:pt>
                <c:pt idx="3015">
                  <c:v>0.17603692646903121</c:v>
                </c:pt>
                <c:pt idx="3016">
                  <c:v>3.8704688240287222E-2</c:v>
                </c:pt>
                <c:pt idx="3017">
                  <c:v>2.409854449230248E-2</c:v>
                </c:pt>
                <c:pt idx="3018">
                  <c:v>0.17981677501140686</c:v>
                </c:pt>
                <c:pt idx="3019">
                  <c:v>4.0687047040263574E-2</c:v>
                </c:pt>
                <c:pt idx="3020">
                  <c:v>0.12461930053282096</c:v>
                </c:pt>
                <c:pt idx="3021">
                  <c:v>3.259819308725339E-2</c:v>
                </c:pt>
                <c:pt idx="3022">
                  <c:v>0.17582226142903232</c:v>
                </c:pt>
                <c:pt idx="3023">
                  <c:v>9.0298511511564095E-2</c:v>
                </c:pt>
                <c:pt idx="3024">
                  <c:v>0.10382350245543603</c:v>
                </c:pt>
                <c:pt idx="3025">
                  <c:v>8.9444628209826987E-2</c:v>
                </c:pt>
                <c:pt idx="3026">
                  <c:v>0.24809209944261204</c:v>
                </c:pt>
                <c:pt idx="3027">
                  <c:v>0.24092863839033002</c:v>
                </c:pt>
                <c:pt idx="3028">
                  <c:v>0.23145752136343981</c:v>
                </c:pt>
                <c:pt idx="3029">
                  <c:v>0.19279597509077695</c:v>
                </c:pt>
                <c:pt idx="3030">
                  <c:v>0.23108468174271546</c:v>
                </c:pt>
                <c:pt idx="3031">
                  <c:v>0.32586306663904496</c:v>
                </c:pt>
                <c:pt idx="3032">
                  <c:v>0.35367266744151282</c:v>
                </c:pt>
                <c:pt idx="3033">
                  <c:v>0.30245227611349673</c:v>
                </c:pt>
                <c:pt idx="3034">
                  <c:v>0.21704714249288265</c:v>
                </c:pt>
                <c:pt idx="3035">
                  <c:v>0.17532590166140369</c:v>
                </c:pt>
                <c:pt idx="3036">
                  <c:v>0.25512392942888873</c:v>
                </c:pt>
                <c:pt idx="3037">
                  <c:v>0.31732297573906049</c:v>
                </c:pt>
                <c:pt idx="3038">
                  <c:v>0.34593503061894154</c:v>
                </c:pt>
                <c:pt idx="3039">
                  <c:v>0.29202846809361122</c:v>
                </c:pt>
                <c:pt idx="3040">
                  <c:v>0.12032600785481223</c:v>
                </c:pt>
                <c:pt idx="3041">
                  <c:v>8.7775119446475786E-2</c:v>
                </c:pt>
                <c:pt idx="3042">
                  <c:v>0.11222344125503747</c:v>
                </c:pt>
                <c:pt idx="3043">
                  <c:v>0.12062355485893063</c:v>
                </c:pt>
                <c:pt idx="3044">
                  <c:v>0.11656432680563843</c:v>
                </c:pt>
                <c:pt idx="3045">
                  <c:v>0.11632693768919058</c:v>
                </c:pt>
                <c:pt idx="3046">
                  <c:v>0.17515412063060379</c:v>
                </c:pt>
                <c:pt idx="3047">
                  <c:v>0.26785078415986896</c:v>
                </c:pt>
                <c:pt idx="3048">
                  <c:v>0.22980605610493918</c:v>
                </c:pt>
                <c:pt idx="3049">
                  <c:v>0.13127278507264095</c:v>
                </c:pt>
                <c:pt idx="3050">
                  <c:v>0.25223933925871989</c:v>
                </c:pt>
                <c:pt idx="3051">
                  <c:v>0.33347498037365003</c:v>
                </c:pt>
                <c:pt idx="3052">
                  <c:v>0.29619519581303744</c:v>
                </c:pt>
                <c:pt idx="3053">
                  <c:v>0.28169138831639617</c:v>
                </c:pt>
                <c:pt idx="3054">
                  <c:v>0.15207569205835614</c:v>
                </c:pt>
                <c:pt idx="3055">
                  <c:v>0.14721875656061062</c:v>
                </c:pt>
                <c:pt idx="3056">
                  <c:v>0.34906126672671695</c:v>
                </c:pt>
                <c:pt idx="3057">
                  <c:v>0.32349640108537092</c:v>
                </c:pt>
                <c:pt idx="3058">
                  <c:v>0.24273061296033552</c:v>
                </c:pt>
                <c:pt idx="3059">
                  <c:v>0.190034618437597</c:v>
                </c:pt>
                <c:pt idx="3060">
                  <c:v>6.429024476338939E-2</c:v>
                </c:pt>
                <c:pt idx="3061">
                  <c:v>0.22193270218716579</c:v>
                </c:pt>
                <c:pt idx="3062">
                  <c:v>0.20588879863699128</c:v>
                </c:pt>
                <c:pt idx="3063">
                  <c:v>0.17404347320281496</c:v>
                </c:pt>
                <c:pt idx="3064">
                  <c:v>0.1154198552177043</c:v>
                </c:pt>
                <c:pt idx="3065">
                  <c:v>2.9485696751555608E-2</c:v>
                </c:pt>
                <c:pt idx="3066">
                  <c:v>4.7013719514326181E-2</c:v>
                </c:pt>
                <c:pt idx="3067">
                  <c:v>1.960473748233664E-2</c:v>
                </c:pt>
                <c:pt idx="3068">
                  <c:v>4.3819941537340507E-2</c:v>
                </c:pt>
                <c:pt idx="3069">
                  <c:v>6.8422081390305423E-2</c:v>
                </c:pt>
                <c:pt idx="3070">
                  <c:v>0.11416398815039248</c:v>
                </c:pt>
                <c:pt idx="3071">
                  <c:v>6.5786354364629721E-2</c:v>
                </c:pt>
                <c:pt idx="3072">
                  <c:v>0.12603920643847313</c:v>
                </c:pt>
                <c:pt idx="3073">
                  <c:v>0.18788052637850358</c:v>
                </c:pt>
                <c:pt idx="3074">
                  <c:v>0.1882158366934818</c:v>
                </c:pt>
                <c:pt idx="3075">
                  <c:v>0.10755932143919693</c:v>
                </c:pt>
                <c:pt idx="3076">
                  <c:v>8.3581872270981794E-2</c:v>
                </c:pt>
                <c:pt idx="3077">
                  <c:v>9.1205604760944206E-2</c:v>
                </c:pt>
                <c:pt idx="3078">
                  <c:v>0.10614059880420577</c:v>
                </c:pt>
                <c:pt idx="3079">
                  <c:v>7.9783193086992971E-2</c:v>
                </c:pt>
                <c:pt idx="3080">
                  <c:v>3.0705333168351844E-2</c:v>
                </c:pt>
                <c:pt idx="3081">
                  <c:v>5.1359522051078743E-2</c:v>
                </c:pt>
                <c:pt idx="3082">
                  <c:v>0.10573643580026475</c:v>
                </c:pt>
                <c:pt idx="3083">
                  <c:v>0.12896363609652209</c:v>
                </c:pt>
                <c:pt idx="3084">
                  <c:v>0.1463671963930164</c:v>
                </c:pt>
                <c:pt idx="3085">
                  <c:v>0.1825987136358222</c:v>
                </c:pt>
                <c:pt idx="3086">
                  <c:v>0.14843346526811879</c:v>
                </c:pt>
                <c:pt idx="3087">
                  <c:v>9.9859540141649633E-2</c:v>
                </c:pt>
                <c:pt idx="3088">
                  <c:v>7.6653166203787884E-2</c:v>
                </c:pt>
                <c:pt idx="3089">
                  <c:v>2.7347685117607899E-2</c:v>
                </c:pt>
                <c:pt idx="3090">
                  <c:v>5.3464152518637599E-2</c:v>
                </c:pt>
                <c:pt idx="3091">
                  <c:v>5.5096147652790193E-3</c:v>
                </c:pt>
                <c:pt idx="3092">
                  <c:v>7.0576840669053481E-2</c:v>
                </c:pt>
                <c:pt idx="3093">
                  <c:v>5.3446306535053043E-2</c:v>
                </c:pt>
                <c:pt idx="3094">
                  <c:v>4.7193162392624187E-2</c:v>
                </c:pt>
                <c:pt idx="3095">
                  <c:v>9.1084886555541783E-2</c:v>
                </c:pt>
                <c:pt idx="3096">
                  <c:v>4.6923746328689522E-2</c:v>
                </c:pt>
                <c:pt idx="3097">
                  <c:v>9.5919450986975963E-2</c:v>
                </c:pt>
                <c:pt idx="3098">
                  <c:v>0.17018896776716477</c:v>
                </c:pt>
                <c:pt idx="3099">
                  <c:v>0.19298973419790041</c:v>
                </c:pt>
                <c:pt idx="3100">
                  <c:v>0.22653760233588577</c:v>
                </c:pt>
                <c:pt idx="3101">
                  <c:v>0.23562943973552386</c:v>
                </c:pt>
                <c:pt idx="3102">
                  <c:v>0.16512208538217357</c:v>
                </c:pt>
                <c:pt idx="3103">
                  <c:v>0.19614347407962032</c:v>
                </c:pt>
                <c:pt idx="3104">
                  <c:v>0.23934750816497138</c:v>
                </c:pt>
                <c:pt idx="3105">
                  <c:v>0.156930792204754</c:v>
                </c:pt>
                <c:pt idx="3106">
                  <c:v>0.20016634082118967</c:v>
                </c:pt>
                <c:pt idx="3107">
                  <c:v>0.21836223386619932</c:v>
                </c:pt>
                <c:pt idx="3108">
                  <c:v>0.1781145367849247</c:v>
                </c:pt>
                <c:pt idx="3109">
                  <c:v>9.1983581395625541E-2</c:v>
                </c:pt>
                <c:pt idx="3110">
                  <c:v>0.10584450930299</c:v>
                </c:pt>
                <c:pt idx="3111">
                  <c:v>5.6430969725689194E-2</c:v>
                </c:pt>
                <c:pt idx="3112">
                  <c:v>8.298408598472469E-2</c:v>
                </c:pt>
                <c:pt idx="3113">
                  <c:v>5.2231310671782848E-2</c:v>
                </c:pt>
                <c:pt idx="3114">
                  <c:v>0.16450531160540022</c:v>
                </c:pt>
                <c:pt idx="3115">
                  <c:v>0.16878105581128253</c:v>
                </c:pt>
                <c:pt idx="3116">
                  <c:v>0.16595457694890192</c:v>
                </c:pt>
                <c:pt idx="3117">
                  <c:v>0.14374969660942799</c:v>
                </c:pt>
                <c:pt idx="3118">
                  <c:v>0.21169270900663376</c:v>
                </c:pt>
                <c:pt idx="3119">
                  <c:v>0.20703818370031138</c:v>
                </c:pt>
                <c:pt idx="3120">
                  <c:v>0.15630763146662552</c:v>
                </c:pt>
                <c:pt idx="3121">
                  <c:v>0.15974078586681081</c:v>
                </c:pt>
                <c:pt idx="3122">
                  <c:v>0.19920129090893413</c:v>
                </c:pt>
                <c:pt idx="3123">
                  <c:v>4.5041434429944203E-2</c:v>
                </c:pt>
                <c:pt idx="3124">
                  <c:v>5.1059769683786442E-2</c:v>
                </c:pt>
                <c:pt idx="3125">
                  <c:v>6.6967908178936303E-2</c:v>
                </c:pt>
                <c:pt idx="3126">
                  <c:v>9.9664378820100735E-2</c:v>
                </c:pt>
                <c:pt idx="3127">
                  <c:v>4.0515666741457318E-2</c:v>
                </c:pt>
                <c:pt idx="3128">
                  <c:v>0.12011374409262508</c:v>
                </c:pt>
                <c:pt idx="3129">
                  <c:v>0.13808985871906035</c:v>
                </c:pt>
                <c:pt idx="3130">
                  <c:v>0.15861400962430619</c:v>
                </c:pt>
                <c:pt idx="3131">
                  <c:v>9.9894242519812146E-2</c:v>
                </c:pt>
                <c:pt idx="3132">
                  <c:v>0.11750833442682039</c:v>
                </c:pt>
                <c:pt idx="3133">
                  <c:v>0.16850532184465108</c:v>
                </c:pt>
                <c:pt idx="3134">
                  <c:v>8.538725688060736E-2</c:v>
                </c:pt>
                <c:pt idx="3135">
                  <c:v>0.10943079340054529</c:v>
                </c:pt>
                <c:pt idx="3136">
                  <c:v>0.21593537576990104</c:v>
                </c:pt>
                <c:pt idx="3137">
                  <c:v>0.16432415878782011</c:v>
                </c:pt>
                <c:pt idx="3138">
                  <c:v>5.9665193325897384E-2</c:v>
                </c:pt>
                <c:pt idx="3139">
                  <c:v>0.10827817769614732</c:v>
                </c:pt>
                <c:pt idx="3140">
                  <c:v>9.7469527484611962E-2</c:v>
                </c:pt>
                <c:pt idx="3141">
                  <c:v>2.4898705147330301E-2</c:v>
                </c:pt>
                <c:pt idx="3142">
                  <c:v>0.1152181090774371</c:v>
                </c:pt>
                <c:pt idx="3143">
                  <c:v>0.13074364969974125</c:v>
                </c:pt>
                <c:pt idx="3144">
                  <c:v>7.7173200950211893E-2</c:v>
                </c:pt>
                <c:pt idx="3145">
                  <c:v>3.1425084880558389E-2</c:v>
                </c:pt>
                <c:pt idx="3146">
                  <c:v>4.1574772549661979E-2</c:v>
                </c:pt>
                <c:pt idx="3147">
                  <c:v>0.1075954164463583</c:v>
                </c:pt>
                <c:pt idx="3148">
                  <c:v>0.10243046447718931</c:v>
                </c:pt>
                <c:pt idx="3149">
                  <c:v>5.0261487175158465E-2</c:v>
                </c:pt>
                <c:pt idx="3150">
                  <c:v>1.1849919616065848E-2</c:v>
                </c:pt>
                <c:pt idx="3151">
                  <c:v>2.9244536496923761E-2</c:v>
                </c:pt>
                <c:pt idx="3152">
                  <c:v>3.7766130104023451E-2</c:v>
                </c:pt>
                <c:pt idx="3153">
                  <c:v>3.962317818767102E-2</c:v>
                </c:pt>
                <c:pt idx="3154">
                  <c:v>5.3186921487359713E-2</c:v>
                </c:pt>
                <c:pt idx="3155">
                  <c:v>2.5414016036424791E-2</c:v>
                </c:pt>
                <c:pt idx="3156">
                  <c:v>1.7483229136528087E-2</c:v>
                </c:pt>
                <c:pt idx="3157">
                  <c:v>5.4445173971359055E-2</c:v>
                </c:pt>
                <c:pt idx="3158">
                  <c:v>0.10265041374523336</c:v>
                </c:pt>
                <c:pt idx="3159">
                  <c:v>9.6150192212535193E-2</c:v>
                </c:pt>
                <c:pt idx="3160">
                  <c:v>9.8152814966452298E-2</c:v>
                </c:pt>
                <c:pt idx="3161">
                  <c:v>0.10619347809838824</c:v>
                </c:pt>
                <c:pt idx="3162">
                  <c:v>0.13749989493009854</c:v>
                </c:pt>
                <c:pt idx="3163">
                  <c:v>0.13813241423304859</c:v>
                </c:pt>
                <c:pt idx="3164">
                  <c:v>7.2715574560418467E-2</c:v>
                </c:pt>
                <c:pt idx="3165">
                  <c:v>6.2608723875773348E-2</c:v>
                </c:pt>
                <c:pt idx="3166">
                  <c:v>1.2636906862218109E-2</c:v>
                </c:pt>
                <c:pt idx="3167">
                  <c:v>2.344455576494614E-2</c:v>
                </c:pt>
                <c:pt idx="3168">
                  <c:v>5.6979724131023084E-2</c:v>
                </c:pt>
                <c:pt idx="3169">
                  <c:v>5.7949546201601781E-2</c:v>
                </c:pt>
                <c:pt idx="3170">
                  <c:v>4.6686272795980747E-2</c:v>
                </c:pt>
                <c:pt idx="3171">
                  <c:v>5.3903263408293475E-2</c:v>
                </c:pt>
                <c:pt idx="3172">
                  <c:v>9.5874947391771381E-2</c:v>
                </c:pt>
                <c:pt idx="3173">
                  <c:v>9.0082420797433296E-2</c:v>
                </c:pt>
                <c:pt idx="3174">
                  <c:v>7.3844921719865009E-2</c:v>
                </c:pt>
                <c:pt idx="3175">
                  <c:v>8.167416695221999E-2</c:v>
                </c:pt>
                <c:pt idx="3176">
                  <c:v>7.4790844763445025E-2</c:v>
                </c:pt>
                <c:pt idx="3177">
                  <c:v>3.7020848620766857E-2</c:v>
                </c:pt>
                <c:pt idx="3178">
                  <c:v>5.6197266797568132E-2</c:v>
                </c:pt>
                <c:pt idx="3179">
                  <c:v>9.037240711931778E-2</c:v>
                </c:pt>
                <c:pt idx="3180">
                  <c:v>6.0521074601536599E-2</c:v>
                </c:pt>
                <c:pt idx="3181">
                  <c:v>4.6455440613100328E-2</c:v>
                </c:pt>
                <c:pt idx="3182">
                  <c:v>3.0917941748329722E-2</c:v>
                </c:pt>
                <c:pt idx="3183">
                  <c:v>2.5069942504608363E-2</c:v>
                </c:pt>
                <c:pt idx="3184">
                  <c:v>8.2489753996506904E-2</c:v>
                </c:pt>
                <c:pt idx="3185">
                  <c:v>0.15777302045428626</c:v>
                </c:pt>
                <c:pt idx="3186">
                  <c:v>0.13866344534587718</c:v>
                </c:pt>
                <c:pt idx="3187">
                  <c:v>4.7266883512963959E-2</c:v>
                </c:pt>
                <c:pt idx="3188">
                  <c:v>2.7104954458799981E-2</c:v>
                </c:pt>
                <c:pt idx="3189">
                  <c:v>9.0217007252179071E-3</c:v>
                </c:pt>
                <c:pt idx="3190">
                  <c:v>5.6753264536861796E-2</c:v>
                </c:pt>
                <c:pt idx="3191">
                  <c:v>6.9042111021375682E-2</c:v>
                </c:pt>
                <c:pt idx="3192">
                  <c:v>8.5129996753113238E-2</c:v>
                </c:pt>
                <c:pt idx="3193">
                  <c:v>6.9671433177771636E-2</c:v>
                </c:pt>
                <c:pt idx="3194">
                  <c:v>7.1756028769495023E-2</c:v>
                </c:pt>
                <c:pt idx="3195">
                  <c:v>6.3567863350219009E-2</c:v>
                </c:pt>
                <c:pt idx="3196">
                  <c:v>6.7720602873426128E-2</c:v>
                </c:pt>
                <c:pt idx="3197">
                  <c:v>0.1010204799720182</c:v>
                </c:pt>
                <c:pt idx="3198">
                  <c:v>6.2813297577418714E-2</c:v>
                </c:pt>
                <c:pt idx="3199">
                  <c:v>5.3849335831034725E-2</c:v>
                </c:pt>
                <c:pt idx="3200">
                  <c:v>5.119034242760076E-2</c:v>
                </c:pt>
                <c:pt idx="3201">
                  <c:v>0.1188605565689599</c:v>
                </c:pt>
                <c:pt idx="3202">
                  <c:v>0.14294607811184926</c:v>
                </c:pt>
                <c:pt idx="3203">
                  <c:v>0.12022751312144733</c:v>
                </c:pt>
                <c:pt idx="3204">
                  <c:v>8.0998816753549627E-2</c:v>
                </c:pt>
                <c:pt idx="3205">
                  <c:v>3.6687008025013776E-2</c:v>
                </c:pt>
                <c:pt idx="3206">
                  <c:v>4.0869454647159117E-2</c:v>
                </c:pt>
                <c:pt idx="3207">
                  <c:v>4.9568435425864567E-2</c:v>
                </c:pt>
                <c:pt idx="3208">
                  <c:v>6.6573731063089545E-2</c:v>
                </c:pt>
                <c:pt idx="3209">
                  <c:v>6.5041754304608138E-2</c:v>
                </c:pt>
                <c:pt idx="3210">
                  <c:v>5.158911307317722E-2</c:v>
                </c:pt>
                <c:pt idx="3211">
                  <c:v>2.4079778566499201E-2</c:v>
                </c:pt>
                <c:pt idx="3212">
                  <c:v>7.6249885574371387E-2</c:v>
                </c:pt>
                <c:pt idx="3213">
                  <c:v>7.5221057622975526E-2</c:v>
                </c:pt>
                <c:pt idx="3214">
                  <c:v>0.1373050426209857</c:v>
                </c:pt>
                <c:pt idx="3215">
                  <c:v>0.15970685104787019</c:v>
                </c:pt>
                <c:pt idx="3216">
                  <c:v>0.10846310287194455</c:v>
                </c:pt>
                <c:pt idx="3217">
                  <c:v>6.1304852682609129E-2</c:v>
                </c:pt>
                <c:pt idx="3218">
                  <c:v>8.2510862392710313E-3</c:v>
                </c:pt>
                <c:pt idx="3219">
                  <c:v>3.4437563242401589E-2</c:v>
                </c:pt>
                <c:pt idx="3220">
                  <c:v>3.5810657931465428E-2</c:v>
                </c:pt>
                <c:pt idx="3221">
                  <c:v>7.6862541985824956E-2</c:v>
                </c:pt>
                <c:pt idx="3222">
                  <c:v>9.662732310317336E-2</c:v>
                </c:pt>
                <c:pt idx="3223">
                  <c:v>4.4282885762680302E-2</c:v>
                </c:pt>
                <c:pt idx="3224">
                  <c:v>6.5334489965038156E-2</c:v>
                </c:pt>
                <c:pt idx="3225">
                  <c:v>3.0229145781098098E-2</c:v>
                </c:pt>
                <c:pt idx="3226">
                  <c:v>9.4515977184576147E-2</c:v>
                </c:pt>
                <c:pt idx="3227">
                  <c:v>0.15272627680854955</c:v>
                </c:pt>
                <c:pt idx="3228">
                  <c:v>8.5187663537246605E-2</c:v>
                </c:pt>
                <c:pt idx="3229">
                  <c:v>5.2015628803834001E-2</c:v>
                </c:pt>
                <c:pt idx="3230">
                  <c:v>8.9903322772924218E-2</c:v>
                </c:pt>
                <c:pt idx="3231">
                  <c:v>0.10154595762703866</c:v>
                </c:pt>
                <c:pt idx="3232">
                  <c:v>0.12570404400341834</c:v>
                </c:pt>
                <c:pt idx="3233">
                  <c:v>0.10879125911810406</c:v>
                </c:pt>
                <c:pt idx="3234">
                  <c:v>4.999592585650426E-2</c:v>
                </c:pt>
                <c:pt idx="3235">
                  <c:v>1.4832630796350625E-2</c:v>
                </c:pt>
                <c:pt idx="3236">
                  <c:v>6.875331964845402E-2</c:v>
                </c:pt>
                <c:pt idx="3237">
                  <c:v>0.13919287927028862</c:v>
                </c:pt>
                <c:pt idx="3238">
                  <c:v>0.16849095632462258</c:v>
                </c:pt>
                <c:pt idx="3239">
                  <c:v>0.12638987122302545</c:v>
                </c:pt>
                <c:pt idx="3240">
                  <c:v>7.0674768082325035E-2</c:v>
                </c:pt>
                <c:pt idx="3241">
                  <c:v>2.3460571934706458E-2</c:v>
                </c:pt>
                <c:pt idx="3242">
                  <c:v>2.9529763308156869E-2</c:v>
                </c:pt>
                <c:pt idx="3243">
                  <c:v>4.5946292377893626E-2</c:v>
                </c:pt>
                <c:pt idx="3244">
                  <c:v>4.9285506977682372E-2</c:v>
                </c:pt>
                <c:pt idx="3245">
                  <c:v>5.2529916266053342E-2</c:v>
                </c:pt>
                <c:pt idx="3246">
                  <c:v>5.9858598708553354E-2</c:v>
                </c:pt>
                <c:pt idx="3247">
                  <c:v>6.6935640932765758E-2</c:v>
                </c:pt>
                <c:pt idx="3248">
                  <c:v>5.808701223091467E-2</c:v>
                </c:pt>
                <c:pt idx="3249">
                  <c:v>4.6309615321708068E-2</c:v>
                </c:pt>
                <c:pt idx="3250">
                  <c:v>3.6474469136300473E-2</c:v>
                </c:pt>
                <c:pt idx="3251">
                  <c:v>3.8004240228551062E-2</c:v>
                </c:pt>
                <c:pt idx="3252">
                  <c:v>5.1192214649356034E-2</c:v>
                </c:pt>
                <c:pt idx="3253">
                  <c:v>6.1888726465179796E-2</c:v>
                </c:pt>
                <c:pt idx="3254">
                  <c:v>2.868445753543819E-2</c:v>
                </c:pt>
                <c:pt idx="3255">
                  <c:v>5.7888121319222399E-2</c:v>
                </c:pt>
                <c:pt idx="3256">
                  <c:v>8.7222833156165178E-2</c:v>
                </c:pt>
                <c:pt idx="3257">
                  <c:v>2.3069324842205648E-2</c:v>
                </c:pt>
                <c:pt idx="3258">
                  <c:v>6.5771032896411438E-2</c:v>
                </c:pt>
                <c:pt idx="3259">
                  <c:v>2.6023642742343207E-2</c:v>
                </c:pt>
                <c:pt idx="3260">
                  <c:v>7.5030945243740418E-2</c:v>
                </c:pt>
                <c:pt idx="3261">
                  <c:v>0.10389415204095914</c:v>
                </c:pt>
                <c:pt idx="3262">
                  <c:v>3.851200682644336E-2</c:v>
                </c:pt>
                <c:pt idx="3263">
                  <c:v>0.10595922995336404</c:v>
                </c:pt>
                <c:pt idx="3264">
                  <c:v>8.4082290443305688E-2</c:v>
                </c:pt>
                <c:pt idx="3265">
                  <c:v>4.1150018251476253E-2</c:v>
                </c:pt>
                <c:pt idx="3266">
                  <c:v>3.0740005409015184E-2</c:v>
                </c:pt>
                <c:pt idx="3267">
                  <c:v>1.2108405432539516E-2</c:v>
                </c:pt>
                <c:pt idx="3268">
                  <c:v>2.7079157061345831E-2</c:v>
                </c:pt>
                <c:pt idx="3269">
                  <c:v>7.3615722926783048E-2</c:v>
                </c:pt>
                <c:pt idx="3270">
                  <c:v>6.2443382438364621E-2</c:v>
                </c:pt>
                <c:pt idx="3271">
                  <c:v>3.9431042836234317E-2</c:v>
                </c:pt>
                <c:pt idx="3272">
                  <c:v>1.3645419492734777E-2</c:v>
                </c:pt>
                <c:pt idx="3273">
                  <c:v>1.098052166113859E-2</c:v>
                </c:pt>
                <c:pt idx="3274">
                  <c:v>3.1635113290941541E-2</c:v>
                </c:pt>
                <c:pt idx="3275">
                  <c:v>3.9788069409068073E-2</c:v>
                </c:pt>
                <c:pt idx="3276">
                  <c:v>3.1548255429056517E-2</c:v>
                </c:pt>
                <c:pt idx="3277">
                  <c:v>4.2678685682495478E-2</c:v>
                </c:pt>
                <c:pt idx="3278">
                  <c:v>4.0620997029972392E-2</c:v>
                </c:pt>
                <c:pt idx="3279">
                  <c:v>3.4987391269834939E-2</c:v>
                </c:pt>
                <c:pt idx="3280">
                  <c:v>4.8474477454374276E-2</c:v>
                </c:pt>
                <c:pt idx="3281">
                  <c:v>7.568504265754615E-2</c:v>
                </c:pt>
                <c:pt idx="3282">
                  <c:v>5.9038397318639517E-2</c:v>
                </c:pt>
                <c:pt idx="3283">
                  <c:v>2.1233794204802398E-2</c:v>
                </c:pt>
                <c:pt idx="3284">
                  <c:v>4.979550433738187E-2</c:v>
                </c:pt>
                <c:pt idx="3285">
                  <c:v>4.0037397612559651E-2</c:v>
                </c:pt>
                <c:pt idx="3286">
                  <c:v>4.1222412290392439E-2</c:v>
                </c:pt>
                <c:pt idx="3287">
                  <c:v>3.905516270596654E-2</c:v>
                </c:pt>
                <c:pt idx="3288">
                  <c:v>3.8174282429479907E-2</c:v>
                </c:pt>
                <c:pt idx="3289">
                  <c:v>3.9710569405718078E-2</c:v>
                </c:pt>
                <c:pt idx="3290">
                  <c:v>4.9481607506533173E-2</c:v>
                </c:pt>
                <c:pt idx="3291">
                  <c:v>2.401837956170089E-2</c:v>
                </c:pt>
                <c:pt idx="3292">
                  <c:v>2.2679184680980447E-2</c:v>
                </c:pt>
                <c:pt idx="3293">
                  <c:v>5.4054634019857953E-2</c:v>
                </c:pt>
                <c:pt idx="3294">
                  <c:v>4.5879659184605404E-2</c:v>
                </c:pt>
                <c:pt idx="3295">
                  <c:v>4.8849404072598156E-2</c:v>
                </c:pt>
                <c:pt idx="3296">
                  <c:v>5.8355916946440003E-2</c:v>
                </c:pt>
                <c:pt idx="3297">
                  <c:v>1.4407777746424431E-2</c:v>
                </c:pt>
                <c:pt idx="3298">
                  <c:v>5.3981719979671536E-2</c:v>
                </c:pt>
                <c:pt idx="3299">
                  <c:v>1.3067412051903106E-2</c:v>
                </c:pt>
                <c:pt idx="3300">
                  <c:v>3.8679224383396028E-2</c:v>
                </c:pt>
                <c:pt idx="3301">
                  <c:v>1.832871848618552E-2</c:v>
                </c:pt>
                <c:pt idx="3302">
                  <c:v>1.4745153846793287E-2</c:v>
                </c:pt>
                <c:pt idx="3303">
                  <c:v>2.5783267492349604E-2</c:v>
                </c:pt>
                <c:pt idx="3304">
                  <c:v>7.5206192172170561E-2</c:v>
                </c:pt>
                <c:pt idx="3305">
                  <c:v>0.11867680786521524</c:v>
                </c:pt>
                <c:pt idx="3306">
                  <c:v>0.10723628682494071</c:v>
                </c:pt>
                <c:pt idx="3307">
                  <c:v>5.5504335311856938E-2</c:v>
                </c:pt>
                <c:pt idx="3308">
                  <c:v>2.0817612727991413E-2</c:v>
                </c:pt>
                <c:pt idx="3309">
                  <c:v>1.0404324774501166E-2</c:v>
                </c:pt>
                <c:pt idx="3310">
                  <c:v>4.5290568352528364E-2</c:v>
                </c:pt>
                <c:pt idx="3311">
                  <c:v>6.0325497745509556E-2</c:v>
                </c:pt>
                <c:pt idx="3312">
                  <c:v>2.9438980295811872E-2</c:v>
                </c:pt>
                <c:pt idx="3313">
                  <c:v>8.373560979591875E-2</c:v>
                </c:pt>
                <c:pt idx="3314">
                  <c:v>4.5657005813336572E-2</c:v>
                </c:pt>
                <c:pt idx="3315">
                  <c:v>5.6216911762432702E-2</c:v>
                </c:pt>
                <c:pt idx="3316">
                  <c:v>9.0121585436240284E-2</c:v>
                </c:pt>
                <c:pt idx="3317">
                  <c:v>0.1088176149826606</c:v>
                </c:pt>
                <c:pt idx="3318">
                  <c:v>3.9398341430834864E-2</c:v>
                </c:pt>
                <c:pt idx="3319">
                  <c:v>3.8675490206305528E-2</c:v>
                </c:pt>
                <c:pt idx="3320">
                  <c:v>9.9053694281794627E-2</c:v>
                </c:pt>
                <c:pt idx="3321">
                  <c:v>0.10333231119372008</c:v>
                </c:pt>
                <c:pt idx="3322">
                  <c:v>6.9774889220225261E-2</c:v>
                </c:pt>
                <c:pt idx="3323">
                  <c:v>5.8783791794593636E-2</c:v>
                </c:pt>
                <c:pt idx="3324">
                  <c:v>7.9100406675775142E-2</c:v>
                </c:pt>
                <c:pt idx="3325">
                  <c:v>0.12738061238187356</c:v>
                </c:pt>
                <c:pt idx="3326">
                  <c:v>0.14864591788953938</c:v>
                </c:pt>
                <c:pt idx="3327">
                  <c:v>8.5777622621765345E-2</c:v>
                </c:pt>
                <c:pt idx="3328">
                  <c:v>5.5822288545828408E-2</c:v>
                </c:pt>
                <c:pt idx="3329">
                  <c:v>6.2443361712509492E-2</c:v>
                </c:pt>
                <c:pt idx="3330">
                  <c:v>4.9358211620110268E-2</c:v>
                </c:pt>
                <c:pt idx="3331">
                  <c:v>0.11777425529569412</c:v>
                </c:pt>
                <c:pt idx="3332">
                  <c:v>0.12649206344863331</c:v>
                </c:pt>
                <c:pt idx="3333">
                  <c:v>8.7775287196395019E-2</c:v>
                </c:pt>
                <c:pt idx="3334">
                  <c:v>6.1851095012600416E-2</c:v>
                </c:pt>
                <c:pt idx="3335">
                  <c:v>4.0436700973754715E-2</c:v>
                </c:pt>
                <c:pt idx="3336">
                  <c:v>2.0669093450635136E-2</c:v>
                </c:pt>
                <c:pt idx="3337">
                  <c:v>7.0304778924378156E-2</c:v>
                </c:pt>
                <c:pt idx="3338">
                  <c:v>7.7486736618820051E-2</c:v>
                </c:pt>
                <c:pt idx="3339">
                  <c:v>1.4585948984538924E-2</c:v>
                </c:pt>
                <c:pt idx="3340">
                  <c:v>1.4685226948328899E-2</c:v>
                </c:pt>
                <c:pt idx="3341">
                  <c:v>4.382535253340962E-2</c:v>
                </c:pt>
                <c:pt idx="3342">
                  <c:v>6.6946294913315607E-2</c:v>
                </c:pt>
                <c:pt idx="3343">
                  <c:v>3.9759335507529969E-2</c:v>
                </c:pt>
                <c:pt idx="3344">
                  <c:v>1.5129310273839441E-2</c:v>
                </c:pt>
                <c:pt idx="3345">
                  <c:v>4.1221509396877659E-2</c:v>
                </c:pt>
                <c:pt idx="3346">
                  <c:v>6.7939845360829856E-3</c:v>
                </c:pt>
                <c:pt idx="3347">
                  <c:v>1.9959777337006886E-2</c:v>
                </c:pt>
                <c:pt idx="3348">
                  <c:v>4.1248672887595782E-2</c:v>
                </c:pt>
                <c:pt idx="3349">
                  <c:v>7.5594390722783011E-2</c:v>
                </c:pt>
                <c:pt idx="3350">
                  <c:v>6.9082333073650901E-2</c:v>
                </c:pt>
                <c:pt idx="3351">
                  <c:v>2.1767031034177271E-2</c:v>
                </c:pt>
                <c:pt idx="3352">
                  <c:v>5.4255285206402097E-2</c:v>
                </c:pt>
                <c:pt idx="3353">
                  <c:v>7.5254655241007357E-2</c:v>
                </c:pt>
                <c:pt idx="3354">
                  <c:v>6.6952858842259294E-2</c:v>
                </c:pt>
                <c:pt idx="3355">
                  <c:v>4.9586723361127946E-2</c:v>
                </c:pt>
                <c:pt idx="3356">
                  <c:v>7.3080281496449156E-2</c:v>
                </c:pt>
                <c:pt idx="3357">
                  <c:v>6.9564537491521847E-2</c:v>
                </c:pt>
                <c:pt idx="3358">
                  <c:v>5.311228109158634E-2</c:v>
                </c:pt>
                <c:pt idx="3359">
                  <c:v>6.6268992821058262E-2</c:v>
                </c:pt>
                <c:pt idx="3360">
                  <c:v>1.7785639572851696E-2</c:v>
                </c:pt>
                <c:pt idx="3361">
                  <c:v>4.8508768482141279E-2</c:v>
                </c:pt>
                <c:pt idx="3362">
                  <c:v>7.920690318839272E-3</c:v>
                </c:pt>
                <c:pt idx="3363">
                  <c:v>7.294327381576915E-2</c:v>
                </c:pt>
                <c:pt idx="3364">
                  <c:v>8.1736227941549028E-2</c:v>
                </c:pt>
                <c:pt idx="3365">
                  <c:v>8.9744305612078717E-2</c:v>
                </c:pt>
                <c:pt idx="3366">
                  <c:v>6.9966382177804265E-2</c:v>
                </c:pt>
                <c:pt idx="3367">
                  <c:v>8.0114433474372568E-2</c:v>
                </c:pt>
                <c:pt idx="3368">
                  <c:v>3.8276410282156087E-2</c:v>
                </c:pt>
                <c:pt idx="3369">
                  <c:v>5.2598809249303151E-2</c:v>
                </c:pt>
                <c:pt idx="3370">
                  <c:v>3.0440178288437897E-2</c:v>
                </c:pt>
                <c:pt idx="3371">
                  <c:v>1.6220250564675853E-2</c:v>
                </c:pt>
                <c:pt idx="3372">
                  <c:v>2.9602361450460912E-2</c:v>
                </c:pt>
                <c:pt idx="3373">
                  <c:v>2.7895885113873232E-2</c:v>
                </c:pt>
                <c:pt idx="3374">
                  <c:v>3.9318352966036141E-2</c:v>
                </c:pt>
                <c:pt idx="3375">
                  <c:v>3.7881784266039754E-2</c:v>
                </c:pt>
                <c:pt idx="3376">
                  <c:v>8.9740089096540538E-3</c:v>
                </c:pt>
                <c:pt idx="3377">
                  <c:v>2.1870154515056636E-2</c:v>
                </c:pt>
                <c:pt idx="3378">
                  <c:v>2.1117630149864661E-2</c:v>
                </c:pt>
                <c:pt idx="3379">
                  <c:v>1.9321590584916452E-2</c:v>
                </c:pt>
                <c:pt idx="3380">
                  <c:v>2.1513575332922173E-3</c:v>
                </c:pt>
                <c:pt idx="3381">
                  <c:v>2.724109518890171E-2</c:v>
                </c:pt>
                <c:pt idx="3382">
                  <c:v>1.5041130823293968E-2</c:v>
                </c:pt>
                <c:pt idx="3383">
                  <c:v>9.2614777347414412E-2</c:v>
                </c:pt>
                <c:pt idx="3384">
                  <c:v>9.6501188614009234E-2</c:v>
                </c:pt>
                <c:pt idx="3385">
                  <c:v>5.4372193172533868E-2</c:v>
                </c:pt>
                <c:pt idx="3386">
                  <c:v>7.4210868096305426E-3</c:v>
                </c:pt>
                <c:pt idx="3387">
                  <c:v>5.6609208580265719E-2</c:v>
                </c:pt>
                <c:pt idx="3388">
                  <c:v>8.9601490173127213E-2</c:v>
                </c:pt>
                <c:pt idx="3389">
                  <c:v>0.10114239581369698</c:v>
                </c:pt>
                <c:pt idx="3390">
                  <c:v>3.8498410958923188E-2</c:v>
                </c:pt>
                <c:pt idx="3391">
                  <c:v>4.60752106368943E-2</c:v>
                </c:pt>
                <c:pt idx="3392">
                  <c:v>7.954505734706617E-2</c:v>
                </c:pt>
                <c:pt idx="3393">
                  <c:v>5.7447990809876524E-2</c:v>
                </c:pt>
                <c:pt idx="3394">
                  <c:v>8.9355989395871305E-2</c:v>
                </c:pt>
                <c:pt idx="3395">
                  <c:v>4.0909718220450635E-2</c:v>
                </c:pt>
                <c:pt idx="3396">
                  <c:v>7.2925048588633912E-2</c:v>
                </c:pt>
                <c:pt idx="3397">
                  <c:v>0.10807572502045</c:v>
                </c:pt>
                <c:pt idx="3398">
                  <c:v>0.16340027828665299</c:v>
                </c:pt>
                <c:pt idx="3399">
                  <c:v>7.1102705832951502E-2</c:v>
                </c:pt>
                <c:pt idx="3400">
                  <c:v>6.6363078665090919E-2</c:v>
                </c:pt>
                <c:pt idx="3401">
                  <c:v>0.192834479324309</c:v>
                </c:pt>
                <c:pt idx="3402">
                  <c:v>0.22132319172582182</c:v>
                </c:pt>
                <c:pt idx="3403">
                  <c:v>0.19242234948429426</c:v>
                </c:pt>
                <c:pt idx="3404">
                  <c:v>0.13953893305746026</c:v>
                </c:pt>
                <c:pt idx="3405">
                  <c:v>0.24697059675681013</c:v>
                </c:pt>
                <c:pt idx="3406">
                  <c:v>0.38361247355971112</c:v>
                </c:pt>
                <c:pt idx="3407">
                  <c:v>0.39638700470062771</c:v>
                </c:pt>
                <c:pt idx="3408">
                  <c:v>0.34920801457215056</c:v>
                </c:pt>
                <c:pt idx="3409">
                  <c:v>0.28602227093530597</c:v>
                </c:pt>
                <c:pt idx="3410">
                  <c:v>0.25735306670716823</c:v>
                </c:pt>
                <c:pt idx="3411">
                  <c:v>0.38271034983776664</c:v>
                </c:pt>
                <c:pt idx="3412">
                  <c:v>0.51972278894795954</c:v>
                </c:pt>
                <c:pt idx="3413">
                  <c:v>0.47871252429446348</c:v>
                </c:pt>
                <c:pt idx="3414">
                  <c:v>0.35681201200219409</c:v>
                </c:pt>
                <c:pt idx="3415">
                  <c:v>0.1896634404163007</c:v>
                </c:pt>
                <c:pt idx="3416">
                  <c:v>0.13086935575556591</c:v>
                </c:pt>
                <c:pt idx="3417">
                  <c:v>0.16193501474755234</c:v>
                </c:pt>
                <c:pt idx="3418">
                  <c:v>0.15327983437038356</c:v>
                </c:pt>
                <c:pt idx="3419">
                  <c:v>0.16071350671778711</c:v>
                </c:pt>
                <c:pt idx="3420">
                  <c:v>0.13321074399871594</c:v>
                </c:pt>
                <c:pt idx="3421">
                  <c:v>0.13128049039512468</c:v>
                </c:pt>
                <c:pt idx="3422">
                  <c:v>0.29757481672733693</c:v>
                </c:pt>
                <c:pt idx="3423">
                  <c:v>0.39942088047563729</c:v>
                </c:pt>
                <c:pt idx="3424">
                  <c:v>0.3462067999964491</c:v>
                </c:pt>
                <c:pt idx="3425">
                  <c:v>0.4303219589730008</c:v>
                </c:pt>
                <c:pt idx="3426">
                  <c:v>0.49085107253028498</c:v>
                </c:pt>
                <c:pt idx="3427">
                  <c:v>0.48046814785359587</c:v>
                </c:pt>
                <c:pt idx="3428">
                  <c:v>0.43228456008599569</c:v>
                </c:pt>
                <c:pt idx="3429">
                  <c:v>0.19379275899669118</c:v>
                </c:pt>
                <c:pt idx="3430">
                  <c:v>0.17123388556158153</c:v>
                </c:pt>
                <c:pt idx="3431">
                  <c:v>0.48151580454567566</c:v>
                </c:pt>
                <c:pt idx="3432">
                  <c:v>0.62487165795758093</c:v>
                </c:pt>
                <c:pt idx="3433">
                  <c:v>0.58449469734763748</c:v>
                </c:pt>
                <c:pt idx="3434">
                  <c:v>0.41560608963917567</c:v>
                </c:pt>
                <c:pt idx="3435">
                  <c:v>8.1684640829682284E-2</c:v>
                </c:pt>
                <c:pt idx="3436">
                  <c:v>0.23759651919093111</c:v>
                </c:pt>
                <c:pt idx="3437">
                  <c:v>0.285561932966168</c:v>
                </c:pt>
                <c:pt idx="3438">
                  <c:v>0.33042477245905899</c:v>
                </c:pt>
                <c:pt idx="3439">
                  <c:v>0.28062248931154093</c:v>
                </c:pt>
                <c:pt idx="3440">
                  <c:v>0.10703300387830228</c:v>
                </c:pt>
                <c:pt idx="3441">
                  <c:v>5.1811209851505162E-2</c:v>
                </c:pt>
                <c:pt idx="3442">
                  <c:v>7.5994592245106171E-2</c:v>
                </c:pt>
                <c:pt idx="3443">
                  <c:v>0.16840330339792303</c:v>
                </c:pt>
                <c:pt idx="3444">
                  <c:v>0.2225543723739046</c:v>
                </c:pt>
                <c:pt idx="3445">
                  <c:v>0.23205980419277655</c:v>
                </c:pt>
                <c:pt idx="3446">
                  <c:v>0.1044778180023808</c:v>
                </c:pt>
                <c:pt idx="3447">
                  <c:v>0.17147113546569662</c:v>
                </c:pt>
                <c:pt idx="3448">
                  <c:v>0.2842320934274743</c:v>
                </c:pt>
                <c:pt idx="3449">
                  <c:v>0.30237690904600073</c:v>
                </c:pt>
                <c:pt idx="3450">
                  <c:v>0.19660829151369524</c:v>
                </c:pt>
                <c:pt idx="3451">
                  <c:v>8.2369801011056579E-2</c:v>
                </c:pt>
                <c:pt idx="3452">
                  <c:v>0.11328159928750552</c:v>
                </c:pt>
                <c:pt idx="3453">
                  <c:v>0.1853836440342935</c:v>
                </c:pt>
                <c:pt idx="3454">
                  <c:v>0.20867352005066087</c:v>
                </c:pt>
                <c:pt idx="3455">
                  <c:v>0.16615161068000334</c:v>
                </c:pt>
                <c:pt idx="3456">
                  <c:v>0.13753814749499205</c:v>
                </c:pt>
                <c:pt idx="3457">
                  <c:v>0.16234108753987617</c:v>
                </c:pt>
                <c:pt idx="3458">
                  <c:v>0.2190022129297611</c:v>
                </c:pt>
                <c:pt idx="3459">
                  <c:v>0.21020875353000246</c:v>
                </c:pt>
                <c:pt idx="3460">
                  <c:v>0.25763406811508677</c:v>
                </c:pt>
                <c:pt idx="3461">
                  <c:v>0.26423385708818881</c:v>
                </c:pt>
                <c:pt idx="3462">
                  <c:v>0.2091045767319443</c:v>
                </c:pt>
                <c:pt idx="3463">
                  <c:v>0.17509704760341369</c:v>
                </c:pt>
                <c:pt idx="3464">
                  <c:v>0.14480684492171378</c:v>
                </c:pt>
                <c:pt idx="3465">
                  <c:v>0.15454842227955057</c:v>
                </c:pt>
                <c:pt idx="3466">
                  <c:v>8.8761240751467296E-2</c:v>
                </c:pt>
                <c:pt idx="3467">
                  <c:v>4.386354240928618E-2</c:v>
                </c:pt>
                <c:pt idx="3468">
                  <c:v>6.2638882515703154E-2</c:v>
                </c:pt>
                <c:pt idx="3469">
                  <c:v>7.3796365394780447E-2</c:v>
                </c:pt>
                <c:pt idx="3470">
                  <c:v>7.2243282593159694E-2</c:v>
                </c:pt>
                <c:pt idx="3471">
                  <c:v>0.17686257718268011</c:v>
                </c:pt>
                <c:pt idx="3472">
                  <c:v>0.20016799032640187</c:v>
                </c:pt>
                <c:pt idx="3473">
                  <c:v>0.21381321166747339</c:v>
                </c:pt>
                <c:pt idx="3474">
                  <c:v>0.22856879955655318</c:v>
                </c:pt>
                <c:pt idx="3475">
                  <c:v>0.22489411911114526</c:v>
                </c:pt>
                <c:pt idx="3476">
                  <c:v>0.31167173809793419</c:v>
                </c:pt>
                <c:pt idx="3477">
                  <c:v>0.32964207154737529</c:v>
                </c:pt>
                <c:pt idx="3478">
                  <c:v>0.31145482236928468</c:v>
                </c:pt>
                <c:pt idx="3479">
                  <c:v>0.38505754075286647</c:v>
                </c:pt>
                <c:pt idx="3480">
                  <c:v>0.34988893059230014</c:v>
                </c:pt>
                <c:pt idx="3481">
                  <c:v>0.27314287289226424</c:v>
                </c:pt>
                <c:pt idx="3482">
                  <c:v>0.27466448231147522</c:v>
                </c:pt>
                <c:pt idx="3483">
                  <c:v>0.24534349218913185</c:v>
                </c:pt>
                <c:pt idx="3484">
                  <c:v>0.1766785084875748</c:v>
                </c:pt>
                <c:pt idx="3485">
                  <c:v>0.10333850749937068</c:v>
                </c:pt>
                <c:pt idx="3486">
                  <c:v>0.16114871866183078</c:v>
                </c:pt>
                <c:pt idx="3487">
                  <c:v>8.4340978862275054E-2</c:v>
                </c:pt>
                <c:pt idx="3488">
                  <c:v>0.10277121020156685</c:v>
                </c:pt>
                <c:pt idx="3489">
                  <c:v>0.10870806938200621</c:v>
                </c:pt>
                <c:pt idx="3490">
                  <c:v>0.16103966143308185</c:v>
                </c:pt>
                <c:pt idx="3491">
                  <c:v>0.18809348891132074</c:v>
                </c:pt>
                <c:pt idx="3492">
                  <c:v>0.23426837423725569</c:v>
                </c:pt>
                <c:pt idx="3493">
                  <c:v>0.19920915543849235</c:v>
                </c:pt>
                <c:pt idx="3494">
                  <c:v>0.34875475563056307</c:v>
                </c:pt>
                <c:pt idx="3495">
                  <c:v>0.27296393250502021</c:v>
                </c:pt>
                <c:pt idx="3496">
                  <c:v>0.31434320131031418</c:v>
                </c:pt>
                <c:pt idx="3497">
                  <c:v>0.16870399974419856</c:v>
                </c:pt>
                <c:pt idx="3498">
                  <c:v>0.12398790220251633</c:v>
                </c:pt>
                <c:pt idx="3499">
                  <c:v>3.704513781000536E-2</c:v>
                </c:pt>
                <c:pt idx="3500">
                  <c:v>7.9567986287628373E-2</c:v>
                </c:pt>
                <c:pt idx="3501">
                  <c:v>9.6950815813522689E-2</c:v>
                </c:pt>
                <c:pt idx="3502">
                  <c:v>0.19275167701532697</c:v>
                </c:pt>
                <c:pt idx="3503">
                  <c:v>0.14576896691934524</c:v>
                </c:pt>
                <c:pt idx="3504">
                  <c:v>0.13263096963252582</c:v>
                </c:pt>
                <c:pt idx="3505">
                  <c:v>0.19996364518067947</c:v>
                </c:pt>
                <c:pt idx="3506">
                  <c:v>0.25462945851212077</c:v>
                </c:pt>
                <c:pt idx="3507">
                  <c:v>0.21265300187809189</c:v>
                </c:pt>
                <c:pt idx="3508">
                  <c:v>0.15584132182222224</c:v>
                </c:pt>
                <c:pt idx="3509">
                  <c:v>0.31594999098239729</c:v>
                </c:pt>
                <c:pt idx="3510">
                  <c:v>0.17086055163457262</c:v>
                </c:pt>
                <c:pt idx="3511">
                  <c:v>2.2863476571200875E-2</c:v>
                </c:pt>
                <c:pt idx="3512">
                  <c:v>0.22424237371130049</c:v>
                </c:pt>
                <c:pt idx="3513">
                  <c:v>0.19758984439618413</c:v>
                </c:pt>
                <c:pt idx="3514">
                  <c:v>7.4320031902340183E-2</c:v>
                </c:pt>
                <c:pt idx="3515">
                  <c:v>0.10993917034211767</c:v>
                </c:pt>
                <c:pt idx="3516">
                  <c:v>0.12119707250933938</c:v>
                </c:pt>
                <c:pt idx="3517">
                  <c:v>8.8165454123404582E-2</c:v>
                </c:pt>
                <c:pt idx="3518">
                  <c:v>0.11360244499762355</c:v>
                </c:pt>
                <c:pt idx="3519">
                  <c:v>0.11194904699404003</c:v>
                </c:pt>
                <c:pt idx="3520">
                  <c:v>4.6867515500409108E-2</c:v>
                </c:pt>
                <c:pt idx="3521">
                  <c:v>0.10473402089981088</c:v>
                </c:pt>
                <c:pt idx="3522">
                  <c:v>1.7648853923668748E-2</c:v>
                </c:pt>
                <c:pt idx="3523">
                  <c:v>8.7879074755208994E-2</c:v>
                </c:pt>
                <c:pt idx="3524">
                  <c:v>6.5037947550807163E-2</c:v>
                </c:pt>
                <c:pt idx="3525">
                  <c:v>3.4342374052924333E-2</c:v>
                </c:pt>
                <c:pt idx="3526">
                  <c:v>3.4698465369086967E-2</c:v>
                </c:pt>
                <c:pt idx="3527">
                  <c:v>5.6841412061047487E-2</c:v>
                </c:pt>
                <c:pt idx="3528">
                  <c:v>5.4729293718507266E-2</c:v>
                </c:pt>
                <c:pt idx="3529">
                  <c:v>5.3227214442676862E-2</c:v>
                </c:pt>
                <c:pt idx="3530">
                  <c:v>5.2778174877525584E-2</c:v>
                </c:pt>
                <c:pt idx="3531">
                  <c:v>6.9375789661023327E-2</c:v>
                </c:pt>
                <c:pt idx="3532">
                  <c:v>0.10497134444116261</c:v>
                </c:pt>
                <c:pt idx="3533">
                  <c:v>0.12937972428607133</c:v>
                </c:pt>
                <c:pt idx="3534">
                  <c:v>8.9320104752137613E-2</c:v>
                </c:pt>
                <c:pt idx="3535">
                  <c:v>4.3065626542280667E-2</c:v>
                </c:pt>
                <c:pt idx="3536">
                  <c:v>7.0645165695842768E-2</c:v>
                </c:pt>
                <c:pt idx="3537">
                  <c:v>0.12035690979760107</c:v>
                </c:pt>
                <c:pt idx="3538">
                  <c:v>0.14798746315017441</c:v>
                </c:pt>
                <c:pt idx="3539">
                  <c:v>9.8903768063407269E-2</c:v>
                </c:pt>
                <c:pt idx="3540">
                  <c:v>2.3441888410930742E-2</c:v>
                </c:pt>
                <c:pt idx="3541">
                  <c:v>5.8719165653978833E-2</c:v>
                </c:pt>
                <c:pt idx="3542">
                  <c:v>0.10905431945186321</c:v>
                </c:pt>
                <c:pt idx="3543">
                  <c:v>0.11354515879893096</c:v>
                </c:pt>
                <c:pt idx="3544">
                  <c:v>5.4707632491967549E-2</c:v>
                </c:pt>
                <c:pt idx="3545">
                  <c:v>1.5443624991515012E-2</c:v>
                </c:pt>
                <c:pt idx="3546">
                  <c:v>4.6169325172411027E-2</c:v>
                </c:pt>
                <c:pt idx="3547">
                  <c:v>5.9538492349281387E-2</c:v>
                </c:pt>
                <c:pt idx="3548">
                  <c:v>4.9799716760138467E-2</c:v>
                </c:pt>
                <c:pt idx="3549">
                  <c:v>4.463868012228942E-3</c:v>
                </c:pt>
                <c:pt idx="3550">
                  <c:v>1.0573239055664265E-3</c:v>
                </c:pt>
                <c:pt idx="3551">
                  <c:v>3.3655714452648915E-2</c:v>
                </c:pt>
                <c:pt idx="3552">
                  <c:v>3.9488001921023343E-2</c:v>
                </c:pt>
                <c:pt idx="3553">
                  <c:v>3.7065425819952383E-2</c:v>
                </c:pt>
                <c:pt idx="3554">
                  <c:v>4.4868900901739908E-2</c:v>
                </c:pt>
                <c:pt idx="3555">
                  <c:v>4.8646886190936073E-2</c:v>
                </c:pt>
                <c:pt idx="3556">
                  <c:v>5.5979532766151668E-2</c:v>
                </c:pt>
                <c:pt idx="3557">
                  <c:v>5.4260874062512933E-2</c:v>
                </c:pt>
                <c:pt idx="3558">
                  <c:v>4.7348043162197657E-2</c:v>
                </c:pt>
                <c:pt idx="3559">
                  <c:v>5.0508543244318235E-2</c:v>
                </c:pt>
                <c:pt idx="3560">
                  <c:v>5.1200003900896005E-2</c:v>
                </c:pt>
                <c:pt idx="3561">
                  <c:v>2.843994268392927E-2</c:v>
                </c:pt>
                <c:pt idx="3562">
                  <c:v>3.4671581694024456E-2</c:v>
                </c:pt>
                <c:pt idx="3563">
                  <c:v>7.1080211806628379E-2</c:v>
                </c:pt>
                <c:pt idx="3564">
                  <c:v>6.7422090704470278E-2</c:v>
                </c:pt>
                <c:pt idx="3565">
                  <c:v>4.8104891125214148E-2</c:v>
                </c:pt>
                <c:pt idx="3566">
                  <c:v>2.0769158218112555E-2</c:v>
                </c:pt>
                <c:pt idx="3567">
                  <c:v>2.8422001261543248E-2</c:v>
                </c:pt>
                <c:pt idx="3568">
                  <c:v>4.3304447842811102E-2</c:v>
                </c:pt>
                <c:pt idx="3569">
                  <c:v>1.689688454299321E-2</c:v>
                </c:pt>
                <c:pt idx="3570">
                  <c:v>1.9444744040965325E-2</c:v>
                </c:pt>
                <c:pt idx="3571">
                  <c:v>2.7248898202760284E-3</c:v>
                </c:pt>
                <c:pt idx="3572">
                  <c:v>1.2123993732450654E-2</c:v>
                </c:pt>
                <c:pt idx="3573">
                  <c:v>3.3657224196781001E-2</c:v>
                </c:pt>
                <c:pt idx="3574">
                  <c:v>1.2157681681280485E-2</c:v>
                </c:pt>
                <c:pt idx="3575">
                  <c:v>4.792604042073479E-2</c:v>
                </c:pt>
                <c:pt idx="3576">
                  <c:v>7.1732755993305544E-2</c:v>
                </c:pt>
                <c:pt idx="3577">
                  <c:v>3.6220530745429878E-2</c:v>
                </c:pt>
                <c:pt idx="3578">
                  <c:v>4.1595277769504939E-2</c:v>
                </c:pt>
                <c:pt idx="3579">
                  <c:v>5.6073370626051236E-2</c:v>
                </c:pt>
                <c:pt idx="3580">
                  <c:v>5.1171988430395034E-2</c:v>
                </c:pt>
                <c:pt idx="3581">
                  <c:v>3.4611100997169873E-2</c:v>
                </c:pt>
                <c:pt idx="3582">
                  <c:v>2.4960115873529344E-2</c:v>
                </c:pt>
                <c:pt idx="3583">
                  <c:v>2.6031314498882654E-2</c:v>
                </c:pt>
                <c:pt idx="3584">
                  <c:v>4.068790844155723E-2</c:v>
                </c:pt>
                <c:pt idx="3585">
                  <c:v>1.6493115787229867E-2</c:v>
                </c:pt>
                <c:pt idx="3586">
                  <c:v>2.9967494462890071E-2</c:v>
                </c:pt>
                <c:pt idx="3587">
                  <c:v>5.9514330216757345E-2</c:v>
                </c:pt>
                <c:pt idx="3588">
                  <c:v>3.5970606408357454E-2</c:v>
                </c:pt>
                <c:pt idx="3589">
                  <c:v>1.5473448853219532E-2</c:v>
                </c:pt>
                <c:pt idx="3590">
                  <c:v>2.414169173755493E-2</c:v>
                </c:pt>
                <c:pt idx="3591">
                  <c:v>2.2184948511165759E-2</c:v>
                </c:pt>
                <c:pt idx="3592">
                  <c:v>2.2181121323502816E-2</c:v>
                </c:pt>
                <c:pt idx="3593">
                  <c:v>3.736561021329373E-2</c:v>
                </c:pt>
                <c:pt idx="3594">
                  <c:v>7.2217029114942002E-2</c:v>
                </c:pt>
                <c:pt idx="3595">
                  <c:v>8.7474554323901638E-2</c:v>
                </c:pt>
                <c:pt idx="3596">
                  <c:v>2.8907265428675066E-2</c:v>
                </c:pt>
                <c:pt idx="3597">
                  <c:v>7.1777967088986094E-2</c:v>
                </c:pt>
                <c:pt idx="3598">
                  <c:v>7.885417493376802E-2</c:v>
                </c:pt>
                <c:pt idx="3599">
                  <c:v>6.4606880941056516E-2</c:v>
                </c:pt>
                <c:pt idx="3600">
                  <c:v>0.11784297054003713</c:v>
                </c:pt>
                <c:pt idx="3601">
                  <c:v>0.16011993947125852</c:v>
                </c:pt>
                <c:pt idx="3602">
                  <c:v>0.12198313579635561</c:v>
                </c:pt>
                <c:pt idx="3603">
                  <c:v>6.9489611963590658E-2</c:v>
                </c:pt>
                <c:pt idx="3604">
                  <c:v>5.9388769402918075E-2</c:v>
                </c:pt>
                <c:pt idx="3605">
                  <c:v>6.8622450253344167E-2</c:v>
                </c:pt>
                <c:pt idx="3606">
                  <c:v>5.13652729082065E-2</c:v>
                </c:pt>
                <c:pt idx="3607">
                  <c:v>3.139797301991154E-2</c:v>
                </c:pt>
                <c:pt idx="3608">
                  <c:v>3.222156860610699E-2</c:v>
                </c:pt>
                <c:pt idx="3609">
                  <c:v>8.3565724959734702E-2</c:v>
                </c:pt>
                <c:pt idx="3610">
                  <c:v>6.9562290364132445E-2</c:v>
                </c:pt>
                <c:pt idx="3611">
                  <c:v>5.4132310597291601E-2</c:v>
                </c:pt>
                <c:pt idx="3612">
                  <c:v>2.2078706769264239E-2</c:v>
                </c:pt>
                <c:pt idx="3613">
                  <c:v>9.0802785972731948E-2</c:v>
                </c:pt>
                <c:pt idx="3614">
                  <c:v>0.11071216394915594</c:v>
                </c:pt>
                <c:pt idx="3615">
                  <c:v>4.8497037428988365E-2</c:v>
                </c:pt>
                <c:pt idx="3616">
                  <c:v>4.4530539591195774E-2</c:v>
                </c:pt>
                <c:pt idx="3617">
                  <c:v>5.0230748272489252E-2</c:v>
                </c:pt>
                <c:pt idx="3618">
                  <c:v>6.2038078033047964E-2</c:v>
                </c:pt>
                <c:pt idx="3619">
                  <c:v>5.8200799785565818E-2</c:v>
                </c:pt>
                <c:pt idx="3620">
                  <c:v>1.7285389104963921E-2</c:v>
                </c:pt>
                <c:pt idx="3621">
                  <c:v>5.3912895570619727E-2</c:v>
                </c:pt>
                <c:pt idx="3622">
                  <c:v>4.9196408047735729E-2</c:v>
                </c:pt>
                <c:pt idx="3623">
                  <c:v>6.5631762408496802E-2</c:v>
                </c:pt>
                <c:pt idx="3624">
                  <c:v>4.7072598948424147E-3</c:v>
                </c:pt>
                <c:pt idx="3625">
                  <c:v>2.1087148455696064E-2</c:v>
                </c:pt>
                <c:pt idx="3626">
                  <c:v>1.1652141975301272E-2</c:v>
                </c:pt>
                <c:pt idx="3627">
                  <c:v>6.9636302677260897E-3</c:v>
                </c:pt>
                <c:pt idx="3628">
                  <c:v>2.2502390530754764E-2</c:v>
                </c:pt>
                <c:pt idx="3629">
                  <c:v>3.3484020995389191E-2</c:v>
                </c:pt>
                <c:pt idx="3630">
                  <c:v>2.11175636749273E-2</c:v>
                </c:pt>
                <c:pt idx="3631">
                  <c:v>1.8354791392370749E-2</c:v>
                </c:pt>
                <c:pt idx="3632">
                  <c:v>7.831222247761142E-3</c:v>
                </c:pt>
                <c:pt idx="3633">
                  <c:v>5.4496645669647861E-2</c:v>
                </c:pt>
                <c:pt idx="3634">
                  <c:v>7.5460373141261153E-2</c:v>
                </c:pt>
                <c:pt idx="3635">
                  <c:v>1.9186748056043361E-2</c:v>
                </c:pt>
                <c:pt idx="3636">
                  <c:v>4.2282453485985111E-2</c:v>
                </c:pt>
                <c:pt idx="3637">
                  <c:v>6.5490560725340752E-3</c:v>
                </c:pt>
                <c:pt idx="3638">
                  <c:v>2.6196240861025757E-2</c:v>
                </c:pt>
                <c:pt idx="3639">
                  <c:v>3.4530646555934005E-2</c:v>
                </c:pt>
                <c:pt idx="3640">
                  <c:v>3.2118395556448652E-2</c:v>
                </c:pt>
                <c:pt idx="3641">
                  <c:v>1.0199614004192444E-2</c:v>
                </c:pt>
                <c:pt idx="3642">
                  <c:v>4.3270517757922712E-2</c:v>
                </c:pt>
                <c:pt idx="3643">
                  <c:v>6.6198175126297623E-2</c:v>
                </c:pt>
                <c:pt idx="3644">
                  <c:v>3.4052623355541878E-2</c:v>
                </c:pt>
                <c:pt idx="3645">
                  <c:v>1.4255761532940172E-2</c:v>
                </c:pt>
                <c:pt idx="3646">
                  <c:v>4.4985251999147435E-2</c:v>
                </c:pt>
                <c:pt idx="3647">
                  <c:v>6.8565415789744025E-2</c:v>
                </c:pt>
                <c:pt idx="3648">
                  <c:v>4.9611219053722753E-2</c:v>
                </c:pt>
                <c:pt idx="3649">
                  <c:v>4.2847110544432868E-2</c:v>
                </c:pt>
                <c:pt idx="3650">
                  <c:v>5.1314581791348797E-2</c:v>
                </c:pt>
                <c:pt idx="3651">
                  <c:v>5.1564786107926003E-2</c:v>
                </c:pt>
                <c:pt idx="3652">
                  <c:v>3.6175729916251245E-2</c:v>
                </c:pt>
                <c:pt idx="3653">
                  <c:v>1.4832112625316243E-2</c:v>
                </c:pt>
                <c:pt idx="3654">
                  <c:v>5.0113274728044895E-2</c:v>
                </c:pt>
                <c:pt idx="3655">
                  <c:v>3.1085475024856705E-2</c:v>
                </c:pt>
                <c:pt idx="3656">
                  <c:v>2.8529074779674684E-2</c:v>
                </c:pt>
                <c:pt idx="3657">
                  <c:v>4.0287975853655261E-2</c:v>
                </c:pt>
                <c:pt idx="3658">
                  <c:v>2.1100569539862987E-2</c:v>
                </c:pt>
                <c:pt idx="3659">
                  <c:v>2.6399633340048499E-2</c:v>
                </c:pt>
                <c:pt idx="3660">
                  <c:v>5.3966645290440811E-2</c:v>
                </c:pt>
                <c:pt idx="3661">
                  <c:v>5.8835499627751919E-2</c:v>
                </c:pt>
                <c:pt idx="3662">
                  <c:v>3.3572702820852854E-2</c:v>
                </c:pt>
                <c:pt idx="3663">
                  <c:v>1.8405462170634986E-2</c:v>
                </c:pt>
                <c:pt idx="3664">
                  <c:v>1.7940364756472274E-2</c:v>
                </c:pt>
                <c:pt idx="3665">
                  <c:v>2.8396976361048244E-2</c:v>
                </c:pt>
                <c:pt idx="3666">
                  <c:v>2.9348402801229058E-2</c:v>
                </c:pt>
                <c:pt idx="3667">
                  <c:v>1.2536168186207702E-2</c:v>
                </c:pt>
                <c:pt idx="3668">
                  <c:v>1.9795511415999115E-2</c:v>
                </c:pt>
                <c:pt idx="3669">
                  <c:v>5.0237920097671404E-2</c:v>
                </c:pt>
                <c:pt idx="3670">
                  <c:v>6.0520981307602646E-2</c:v>
                </c:pt>
                <c:pt idx="3671">
                  <c:v>3.7930112482244302E-2</c:v>
                </c:pt>
                <c:pt idx="3672">
                  <c:v>2.0431752333431114E-2</c:v>
                </c:pt>
                <c:pt idx="3673">
                  <c:v>2.3032179921751845E-2</c:v>
                </c:pt>
                <c:pt idx="3674">
                  <c:v>2.2940064217057268E-2</c:v>
                </c:pt>
                <c:pt idx="3675">
                  <c:v>3.611485367935334E-2</c:v>
                </c:pt>
                <c:pt idx="3676">
                  <c:v>3.9833687832744102E-2</c:v>
                </c:pt>
                <c:pt idx="3677">
                  <c:v>7.155617009331725E-3</c:v>
                </c:pt>
                <c:pt idx="3678">
                  <c:v>3.0592074984842923E-2</c:v>
                </c:pt>
                <c:pt idx="3679">
                  <c:v>5.1362078224609968E-2</c:v>
                </c:pt>
                <c:pt idx="3680">
                  <c:v>0.11321384784822101</c:v>
                </c:pt>
                <c:pt idx="3681">
                  <c:v>6.609306291586127E-2</c:v>
                </c:pt>
                <c:pt idx="3682">
                  <c:v>3.6265814606987565E-2</c:v>
                </c:pt>
                <c:pt idx="3683">
                  <c:v>4.4027553285276799E-2</c:v>
                </c:pt>
                <c:pt idx="3684">
                  <c:v>2.2172744808840239E-2</c:v>
                </c:pt>
                <c:pt idx="3685">
                  <c:v>2.8660898070603846E-2</c:v>
                </c:pt>
                <c:pt idx="3686">
                  <c:v>4.1042772489463093E-2</c:v>
                </c:pt>
                <c:pt idx="3687">
                  <c:v>2.6005445555779418E-2</c:v>
                </c:pt>
                <c:pt idx="3688">
                  <c:v>2.073042819738443E-2</c:v>
                </c:pt>
                <c:pt idx="3689">
                  <c:v>2.1762732621349423E-2</c:v>
                </c:pt>
                <c:pt idx="3690">
                  <c:v>3.1114274172175188E-2</c:v>
                </c:pt>
                <c:pt idx="3691">
                  <c:v>7.8045486760643351E-2</c:v>
                </c:pt>
                <c:pt idx="3692">
                  <c:v>7.6346191761225535E-2</c:v>
                </c:pt>
                <c:pt idx="3693">
                  <c:v>4.862636780958017E-2</c:v>
                </c:pt>
                <c:pt idx="3694">
                  <c:v>3.8974338643269935E-2</c:v>
                </c:pt>
                <c:pt idx="3695">
                  <c:v>7.4015788663441577E-3</c:v>
                </c:pt>
                <c:pt idx="3696">
                  <c:v>6.8542533440078587E-2</c:v>
                </c:pt>
                <c:pt idx="3697">
                  <c:v>8.1966371715047046E-2</c:v>
                </c:pt>
                <c:pt idx="3698">
                  <c:v>3.2916262612907123E-2</c:v>
                </c:pt>
                <c:pt idx="3699">
                  <c:v>2.2386413710805873E-2</c:v>
                </c:pt>
                <c:pt idx="3700">
                  <c:v>5.7449336007919051E-2</c:v>
                </c:pt>
                <c:pt idx="3701">
                  <c:v>5.4895044303198422E-2</c:v>
                </c:pt>
                <c:pt idx="3702">
                  <c:v>3.5322810362316874E-2</c:v>
                </c:pt>
                <c:pt idx="3703">
                  <c:v>1.9677666860992944E-2</c:v>
                </c:pt>
                <c:pt idx="3704">
                  <c:v>1.5700105600645404E-2</c:v>
                </c:pt>
                <c:pt idx="3705">
                  <c:v>2.1711451620114453E-2</c:v>
                </c:pt>
                <c:pt idx="3706">
                  <c:v>6.1922763836861495E-2</c:v>
                </c:pt>
                <c:pt idx="3707">
                  <c:v>4.7823565534564523E-2</c:v>
                </c:pt>
                <c:pt idx="3708">
                  <c:v>2.7071581791339089E-2</c:v>
                </c:pt>
                <c:pt idx="3709">
                  <c:v>2.5867561069500226E-2</c:v>
                </c:pt>
                <c:pt idx="3710">
                  <c:v>1.1638079405940813E-2</c:v>
                </c:pt>
                <c:pt idx="3711">
                  <c:v>1.6905819659718279E-2</c:v>
                </c:pt>
                <c:pt idx="3712">
                  <c:v>1.2016010499862962E-2</c:v>
                </c:pt>
                <c:pt idx="3713">
                  <c:v>1.9747576397184566E-2</c:v>
                </c:pt>
                <c:pt idx="3714">
                  <c:v>2.2227875224501713E-2</c:v>
                </c:pt>
                <c:pt idx="3715">
                  <c:v>4.4419135374885073E-2</c:v>
                </c:pt>
                <c:pt idx="3716">
                  <c:v>4.7878746687838925E-2</c:v>
                </c:pt>
                <c:pt idx="3717">
                  <c:v>3.8841800099467853E-2</c:v>
                </c:pt>
                <c:pt idx="3718">
                  <c:v>3.1400902065584442E-2</c:v>
                </c:pt>
                <c:pt idx="3719">
                  <c:v>8.0321301268394818E-3</c:v>
                </c:pt>
                <c:pt idx="3720">
                  <c:v>4.8947670302835512E-2</c:v>
                </c:pt>
                <c:pt idx="3721">
                  <c:v>4.4437883164155582E-2</c:v>
                </c:pt>
                <c:pt idx="3722">
                  <c:v>9.6870261030564779E-3</c:v>
                </c:pt>
                <c:pt idx="3723">
                  <c:v>3.9120556574274948E-2</c:v>
                </c:pt>
                <c:pt idx="3724">
                  <c:v>6.5899030216598944E-2</c:v>
                </c:pt>
                <c:pt idx="3725">
                  <c:v>5.3516062244914266E-2</c:v>
                </c:pt>
                <c:pt idx="3726">
                  <c:v>4.9595795559834809E-2</c:v>
                </c:pt>
                <c:pt idx="3727">
                  <c:v>4.9545993788917372E-2</c:v>
                </c:pt>
                <c:pt idx="3728">
                  <c:v>3.8064943752017182E-2</c:v>
                </c:pt>
                <c:pt idx="3729">
                  <c:v>3.6796832032473616E-2</c:v>
                </c:pt>
                <c:pt idx="3730">
                  <c:v>3.4435469566725378E-2</c:v>
                </c:pt>
                <c:pt idx="3731">
                  <c:v>5.6299573736733222E-2</c:v>
                </c:pt>
                <c:pt idx="3732">
                  <c:v>2.6887038431445773E-2</c:v>
                </c:pt>
                <c:pt idx="3733">
                  <c:v>5.9333059933776765E-2</c:v>
                </c:pt>
                <c:pt idx="3734">
                  <c:v>4.6140183904337523E-2</c:v>
                </c:pt>
                <c:pt idx="3735">
                  <c:v>4.4624397407846302E-3</c:v>
                </c:pt>
                <c:pt idx="3736">
                  <c:v>5.5464724485243359E-2</c:v>
                </c:pt>
                <c:pt idx="3737">
                  <c:v>7.9824311000018744E-2</c:v>
                </c:pt>
                <c:pt idx="3738">
                  <c:v>6.859916294588804E-2</c:v>
                </c:pt>
                <c:pt idx="3739">
                  <c:v>4.2682508736931468E-2</c:v>
                </c:pt>
                <c:pt idx="3740">
                  <c:v>3.7801511880763576E-2</c:v>
                </c:pt>
                <c:pt idx="3741">
                  <c:v>1.9273022298756635E-2</c:v>
                </c:pt>
                <c:pt idx="3742">
                  <c:v>2.1793117971275873E-2</c:v>
                </c:pt>
                <c:pt idx="3743">
                  <c:v>1.0803490906846857E-2</c:v>
                </c:pt>
                <c:pt idx="3744">
                  <c:v>1.1504838390977731E-2</c:v>
                </c:pt>
                <c:pt idx="3745">
                  <c:v>2.6876649689908313E-2</c:v>
                </c:pt>
                <c:pt idx="3746">
                  <c:v>1.3900948837576565E-2</c:v>
                </c:pt>
                <c:pt idx="3747">
                  <c:v>1.4417692814870601E-2</c:v>
                </c:pt>
                <c:pt idx="3748">
                  <c:v>6.2805650234549704E-2</c:v>
                </c:pt>
                <c:pt idx="3749">
                  <c:v>3.1100943690712084E-2</c:v>
                </c:pt>
                <c:pt idx="3750">
                  <c:v>3.7976390638338457E-2</c:v>
                </c:pt>
                <c:pt idx="3751">
                  <c:v>2.9841227447087577E-2</c:v>
                </c:pt>
                <c:pt idx="3752">
                  <c:v>3.9518601751193018E-2</c:v>
                </c:pt>
                <c:pt idx="3753">
                  <c:v>5.852400212694004E-2</c:v>
                </c:pt>
                <c:pt idx="3754">
                  <c:v>6.4877923943494176E-2</c:v>
                </c:pt>
                <c:pt idx="3755">
                  <c:v>5.8977488324365904E-2</c:v>
                </c:pt>
                <c:pt idx="3756">
                  <c:v>6.6078051255939657E-2</c:v>
                </c:pt>
                <c:pt idx="3757">
                  <c:v>4.3600141439592434E-2</c:v>
                </c:pt>
                <c:pt idx="3758">
                  <c:v>2.2661805498037202E-2</c:v>
                </c:pt>
                <c:pt idx="3759">
                  <c:v>9.1017042835647016E-3</c:v>
                </c:pt>
                <c:pt idx="3760">
                  <c:v>4.4706127448601876E-2</c:v>
                </c:pt>
                <c:pt idx="3761">
                  <c:v>3.4417393602610737E-2</c:v>
                </c:pt>
                <c:pt idx="3762">
                  <c:v>1.1183606688003651E-2</c:v>
                </c:pt>
                <c:pt idx="3763">
                  <c:v>2.6766075111873542E-2</c:v>
                </c:pt>
                <c:pt idx="3764">
                  <c:v>2.1413956753545054E-2</c:v>
                </c:pt>
                <c:pt idx="3765">
                  <c:v>3.3202314106572983E-2</c:v>
                </c:pt>
                <c:pt idx="3766">
                  <c:v>3.9246910759745297E-2</c:v>
                </c:pt>
                <c:pt idx="3767">
                  <c:v>4.1292359265261536E-2</c:v>
                </c:pt>
                <c:pt idx="3768">
                  <c:v>1.9323840767746816E-2</c:v>
                </c:pt>
                <c:pt idx="3769">
                  <c:v>2.9340222278303185E-2</c:v>
                </c:pt>
                <c:pt idx="3770">
                  <c:v>3.837891547788199E-2</c:v>
                </c:pt>
                <c:pt idx="3771">
                  <c:v>4.3026440187935028E-2</c:v>
                </c:pt>
                <c:pt idx="3772">
                  <c:v>1.8476070579666801E-2</c:v>
                </c:pt>
                <c:pt idx="3773">
                  <c:v>1.0244275931773478E-2</c:v>
                </c:pt>
                <c:pt idx="3774">
                  <c:v>2.3712650317632589E-2</c:v>
                </c:pt>
                <c:pt idx="3775">
                  <c:v>3.4838664488946465E-2</c:v>
                </c:pt>
                <c:pt idx="3776">
                  <c:v>2.5463851725252423E-2</c:v>
                </c:pt>
                <c:pt idx="3777">
                  <c:v>3.6488118598233213E-2</c:v>
                </c:pt>
                <c:pt idx="3778">
                  <c:v>2.083161965212544E-2</c:v>
                </c:pt>
                <c:pt idx="3779">
                  <c:v>3.8148809798923461E-2</c:v>
                </c:pt>
                <c:pt idx="3780">
                  <c:v>7.5625882232054742E-2</c:v>
                </c:pt>
                <c:pt idx="3781">
                  <c:v>8.4001826894708809E-2</c:v>
                </c:pt>
                <c:pt idx="3782">
                  <c:v>7.634348225447396E-2</c:v>
                </c:pt>
                <c:pt idx="3783">
                  <c:v>6.1966303211273908E-2</c:v>
                </c:pt>
                <c:pt idx="3784">
                  <c:v>1.6164420414052846E-2</c:v>
                </c:pt>
                <c:pt idx="3785">
                  <c:v>3.2462718511699386E-2</c:v>
                </c:pt>
                <c:pt idx="3786">
                  <c:v>7.2350798983403616E-2</c:v>
                </c:pt>
                <c:pt idx="3787">
                  <c:v>0.11569677534968234</c:v>
                </c:pt>
                <c:pt idx="3788">
                  <c:v>9.8437484855998542E-2</c:v>
                </c:pt>
                <c:pt idx="3789">
                  <c:v>5.028163553320579E-2</c:v>
                </c:pt>
                <c:pt idx="3790">
                  <c:v>2.1108191819464193E-2</c:v>
                </c:pt>
                <c:pt idx="3791">
                  <c:v>5.5191610920682699E-2</c:v>
                </c:pt>
                <c:pt idx="3792">
                  <c:v>3.8228280751133659E-2</c:v>
                </c:pt>
                <c:pt idx="3793">
                  <c:v>1.2139722383189397E-2</c:v>
                </c:pt>
                <c:pt idx="3794">
                  <c:v>1.6861250680748504E-2</c:v>
                </c:pt>
                <c:pt idx="3795">
                  <c:v>2.4337436981656888E-2</c:v>
                </c:pt>
                <c:pt idx="3796">
                  <c:v>4.1199940053927915E-2</c:v>
                </c:pt>
                <c:pt idx="3797">
                  <c:v>6.8411801155273913E-2</c:v>
                </c:pt>
                <c:pt idx="3798">
                  <c:v>8.3611510997467095E-2</c:v>
                </c:pt>
                <c:pt idx="3799">
                  <c:v>6.2786443651083448E-2</c:v>
                </c:pt>
                <c:pt idx="3800">
                  <c:v>7.6542040643794065E-2</c:v>
                </c:pt>
                <c:pt idx="3801">
                  <c:v>7.2169812384488802E-2</c:v>
                </c:pt>
                <c:pt idx="3802">
                  <c:v>5.5743054073753205E-2</c:v>
                </c:pt>
                <c:pt idx="3803">
                  <c:v>2.6512303614095178E-2</c:v>
                </c:pt>
                <c:pt idx="3804">
                  <c:v>3.4207943795867217E-2</c:v>
                </c:pt>
                <c:pt idx="3805">
                  <c:v>6.9676842674478864E-2</c:v>
                </c:pt>
                <c:pt idx="3806">
                  <c:v>0.1276953778989027</c:v>
                </c:pt>
                <c:pt idx="3807">
                  <c:v>0.11548913466209647</c:v>
                </c:pt>
                <c:pt idx="3808">
                  <c:v>7.325278125097047E-2</c:v>
                </c:pt>
                <c:pt idx="3809">
                  <c:v>1.7568829069415409E-2</c:v>
                </c:pt>
                <c:pt idx="3810">
                  <c:v>4.7762333924708224E-2</c:v>
                </c:pt>
                <c:pt idx="3811">
                  <c:v>3.5484552964107824E-2</c:v>
                </c:pt>
                <c:pt idx="3812">
                  <c:v>2.0898933689357708E-2</c:v>
                </c:pt>
                <c:pt idx="3813">
                  <c:v>2.8614082125985062E-2</c:v>
                </c:pt>
                <c:pt idx="3814">
                  <c:v>5.5555745764380202E-2</c:v>
                </c:pt>
                <c:pt idx="3815">
                  <c:v>1.4732281169940653E-2</c:v>
                </c:pt>
                <c:pt idx="3816">
                  <c:v>4.0369174623165631E-2</c:v>
                </c:pt>
                <c:pt idx="3817">
                  <c:v>1.3712590426691448E-2</c:v>
                </c:pt>
                <c:pt idx="3818">
                  <c:v>5.7252890295626758E-3</c:v>
                </c:pt>
                <c:pt idx="3819">
                  <c:v>2.323139615743779E-2</c:v>
                </c:pt>
                <c:pt idx="3820">
                  <c:v>4.3979281347957457E-2</c:v>
                </c:pt>
                <c:pt idx="3821">
                  <c:v>1.5573512117381751E-2</c:v>
                </c:pt>
                <c:pt idx="3822">
                  <c:v>3.2872228431397255E-2</c:v>
                </c:pt>
                <c:pt idx="3823">
                  <c:v>2.9539243960994221E-2</c:v>
                </c:pt>
                <c:pt idx="3824">
                  <c:v>2.282746515230849E-2</c:v>
                </c:pt>
                <c:pt idx="3825">
                  <c:v>1.1810304904562242E-2</c:v>
                </c:pt>
                <c:pt idx="3826">
                  <c:v>1.3322871894804958E-2</c:v>
                </c:pt>
                <c:pt idx="3827">
                  <c:v>1.1611453978829227E-2</c:v>
                </c:pt>
                <c:pt idx="3828">
                  <c:v>3.5158748322695929E-2</c:v>
                </c:pt>
                <c:pt idx="3829">
                  <c:v>4.9193424277709716E-2</c:v>
                </c:pt>
                <c:pt idx="3830">
                  <c:v>2.9396719603814299E-2</c:v>
                </c:pt>
                <c:pt idx="3831">
                  <c:v>1.5635441981433757E-2</c:v>
                </c:pt>
                <c:pt idx="3832">
                  <c:v>1.1094639277480138E-2</c:v>
                </c:pt>
                <c:pt idx="3833">
                  <c:v>1.9467150760091648E-2</c:v>
                </c:pt>
                <c:pt idx="3834">
                  <c:v>1.6152082435401633E-2</c:v>
                </c:pt>
                <c:pt idx="3835">
                  <c:v>4.6494108832555156E-2</c:v>
                </c:pt>
                <c:pt idx="3836">
                  <c:v>3.9725734385161166E-2</c:v>
                </c:pt>
                <c:pt idx="3837">
                  <c:v>2.754210175022315E-2</c:v>
                </c:pt>
                <c:pt idx="3838">
                  <c:v>3.5633530435722101E-2</c:v>
                </c:pt>
                <c:pt idx="3839">
                  <c:v>2.2596001926449911E-2</c:v>
                </c:pt>
                <c:pt idx="3840">
                  <c:v>4.4158139983699642E-2</c:v>
                </c:pt>
                <c:pt idx="3841">
                  <c:v>4.0594002614176929E-2</c:v>
                </c:pt>
                <c:pt idx="3842">
                  <c:v>1.7055537955975603E-2</c:v>
                </c:pt>
                <c:pt idx="3843">
                  <c:v>3.0402376339414651E-2</c:v>
                </c:pt>
                <c:pt idx="3844">
                  <c:v>1.8878973611253416E-2</c:v>
                </c:pt>
                <c:pt idx="3845">
                  <c:v>2.9616367521644409E-2</c:v>
                </c:pt>
                <c:pt idx="3846">
                  <c:v>7.2835856738061241E-2</c:v>
                </c:pt>
                <c:pt idx="3847">
                  <c:v>7.5725996710452506E-2</c:v>
                </c:pt>
                <c:pt idx="3848">
                  <c:v>2.3548048628896416E-2</c:v>
                </c:pt>
                <c:pt idx="3849">
                  <c:v>9.3196095540595686E-2</c:v>
                </c:pt>
                <c:pt idx="3850">
                  <c:v>8.4225268733983338E-2</c:v>
                </c:pt>
                <c:pt idx="3851">
                  <c:v>5.2739948100023651E-2</c:v>
                </c:pt>
                <c:pt idx="3852">
                  <c:v>4.8713704073196612E-2</c:v>
                </c:pt>
                <c:pt idx="3853">
                  <c:v>5.3619659672617788E-2</c:v>
                </c:pt>
                <c:pt idx="3854">
                  <c:v>7.7286115580094253E-2</c:v>
                </c:pt>
                <c:pt idx="3855">
                  <c:v>5.1034642312636595E-2</c:v>
                </c:pt>
                <c:pt idx="3856">
                  <c:v>5.5254285918640511E-2</c:v>
                </c:pt>
                <c:pt idx="3857">
                  <c:v>2.6172910429159882E-2</c:v>
                </c:pt>
                <c:pt idx="3858">
                  <c:v>7.9977393142908013E-2</c:v>
                </c:pt>
                <c:pt idx="3859">
                  <c:v>5.6222595548620094E-2</c:v>
                </c:pt>
                <c:pt idx="3860">
                  <c:v>3.2501407712078899E-2</c:v>
                </c:pt>
                <c:pt idx="3861">
                  <c:v>5.5974129148000103E-2</c:v>
                </c:pt>
                <c:pt idx="3862">
                  <c:v>5.8493372275561312E-2</c:v>
                </c:pt>
                <c:pt idx="3863">
                  <c:v>3.3297465847067727E-2</c:v>
                </c:pt>
                <c:pt idx="3864">
                  <c:v>5.1724409960991327E-2</c:v>
                </c:pt>
                <c:pt idx="3865">
                  <c:v>1.0383637239774993E-2</c:v>
                </c:pt>
                <c:pt idx="3866">
                  <c:v>9.1005049448220784E-2</c:v>
                </c:pt>
                <c:pt idx="3867">
                  <c:v>6.3037848330744828E-2</c:v>
                </c:pt>
                <c:pt idx="3868">
                  <c:v>3.3856687738579569E-2</c:v>
                </c:pt>
                <c:pt idx="3869">
                  <c:v>0.12262405513384726</c:v>
                </c:pt>
                <c:pt idx="3870">
                  <c:v>3.0225044799676706E-2</c:v>
                </c:pt>
                <c:pt idx="3871">
                  <c:v>8.9282595272289086E-2</c:v>
                </c:pt>
                <c:pt idx="3872">
                  <c:v>6.6968427315471632E-2</c:v>
                </c:pt>
                <c:pt idx="3873">
                  <c:v>7.7283881516040043E-2</c:v>
                </c:pt>
                <c:pt idx="3874">
                  <c:v>2.6985576106884575E-2</c:v>
                </c:pt>
                <c:pt idx="3875">
                  <c:v>6.4450297853592839E-2</c:v>
                </c:pt>
                <c:pt idx="3876">
                  <c:v>6.1825537969708855E-2</c:v>
                </c:pt>
                <c:pt idx="3877">
                  <c:v>0.14431587949813315</c:v>
                </c:pt>
                <c:pt idx="3878">
                  <c:v>0.10618512490174306</c:v>
                </c:pt>
                <c:pt idx="3879">
                  <c:v>5.3371360777242853E-2</c:v>
                </c:pt>
                <c:pt idx="3880">
                  <c:v>8.690173796484707E-2</c:v>
                </c:pt>
                <c:pt idx="3881">
                  <c:v>0.14975760327413098</c:v>
                </c:pt>
                <c:pt idx="3882">
                  <c:v>0.11143887862101781</c:v>
                </c:pt>
                <c:pt idx="3883">
                  <c:v>0.15236473204896955</c:v>
                </c:pt>
                <c:pt idx="3884">
                  <c:v>0.17836454447751923</c:v>
                </c:pt>
                <c:pt idx="3885">
                  <c:v>0.12008365274915264</c:v>
                </c:pt>
                <c:pt idx="3886">
                  <c:v>0.17123295960694848</c:v>
                </c:pt>
                <c:pt idx="3887">
                  <c:v>0.26900383177851472</c:v>
                </c:pt>
                <c:pt idx="3888">
                  <c:v>0.24603438146557099</c:v>
                </c:pt>
                <c:pt idx="3889">
                  <c:v>0.16233024006759764</c:v>
                </c:pt>
                <c:pt idx="3890">
                  <c:v>7.4449514047924506E-2</c:v>
                </c:pt>
                <c:pt idx="3891">
                  <c:v>6.5710742474114764E-2</c:v>
                </c:pt>
                <c:pt idx="3892">
                  <c:v>6.9192726407176747E-2</c:v>
                </c:pt>
                <c:pt idx="3893">
                  <c:v>0.10021812041009931</c:v>
                </c:pt>
                <c:pt idx="3894">
                  <c:v>9.412541631204048E-2</c:v>
                </c:pt>
                <c:pt idx="3895">
                  <c:v>8.6000145531608826E-2</c:v>
                </c:pt>
                <c:pt idx="3896">
                  <c:v>6.0010082669750692E-2</c:v>
                </c:pt>
                <c:pt idx="3897">
                  <c:v>7.1935853268746547E-2</c:v>
                </c:pt>
                <c:pt idx="3898">
                  <c:v>8.1501258061166926E-2</c:v>
                </c:pt>
                <c:pt idx="3899">
                  <c:v>5.8077625987221888E-2</c:v>
                </c:pt>
                <c:pt idx="3900">
                  <c:v>1.8250360586956744E-2</c:v>
                </c:pt>
                <c:pt idx="3901">
                  <c:v>3.3268516784976138E-2</c:v>
                </c:pt>
                <c:pt idx="3902">
                  <c:v>7.8660353794001561E-2</c:v>
                </c:pt>
                <c:pt idx="3903">
                  <c:v>0.12251168619716907</c:v>
                </c:pt>
                <c:pt idx="3904">
                  <c:v>0.15466524394821007</c:v>
                </c:pt>
                <c:pt idx="3905">
                  <c:v>0.1163912937268762</c:v>
                </c:pt>
                <c:pt idx="3906">
                  <c:v>5.9387385695664034E-2</c:v>
                </c:pt>
                <c:pt idx="3907">
                  <c:v>9.7844084335986653E-2</c:v>
                </c:pt>
                <c:pt idx="3908">
                  <c:v>0.14538185606934587</c:v>
                </c:pt>
                <c:pt idx="3909">
                  <c:v>7.6600402185375324E-2</c:v>
                </c:pt>
                <c:pt idx="3910">
                  <c:v>6.8863013816122684E-2</c:v>
                </c:pt>
                <c:pt idx="3911">
                  <c:v>0.13665167696842764</c:v>
                </c:pt>
                <c:pt idx="3912">
                  <c:v>0.23484790118841684</c:v>
                </c:pt>
                <c:pt idx="3913">
                  <c:v>0.24685465212341276</c:v>
                </c:pt>
                <c:pt idx="3914">
                  <c:v>0.17916734414683011</c:v>
                </c:pt>
                <c:pt idx="3915">
                  <c:v>8.1006402418550519E-2</c:v>
                </c:pt>
                <c:pt idx="3916">
                  <c:v>8.5908211971042356E-2</c:v>
                </c:pt>
                <c:pt idx="3917">
                  <c:v>0.17671295030922662</c:v>
                </c:pt>
                <c:pt idx="3918">
                  <c:v>0.18373881468457251</c:v>
                </c:pt>
                <c:pt idx="3919">
                  <c:v>0.13451589936891126</c:v>
                </c:pt>
                <c:pt idx="3920">
                  <c:v>3.5074785976519633E-2</c:v>
                </c:pt>
                <c:pt idx="3921">
                  <c:v>2.1883649641843157E-2</c:v>
                </c:pt>
                <c:pt idx="3922">
                  <c:v>5.7733820662441919E-2</c:v>
                </c:pt>
                <c:pt idx="3923">
                  <c:v>5.8248231710801318E-2</c:v>
                </c:pt>
                <c:pt idx="3924">
                  <c:v>4.4083596818582323E-2</c:v>
                </c:pt>
                <c:pt idx="3925">
                  <c:v>4.8883225389885342E-2</c:v>
                </c:pt>
                <c:pt idx="3926">
                  <c:v>5.2539582647565732E-2</c:v>
                </c:pt>
                <c:pt idx="3927">
                  <c:v>5.5252784832497265E-2</c:v>
                </c:pt>
                <c:pt idx="3928">
                  <c:v>4.8618201227195887E-2</c:v>
                </c:pt>
                <c:pt idx="3929">
                  <c:v>8.8787620780198265E-2</c:v>
                </c:pt>
                <c:pt idx="3930">
                  <c:v>0.11321178568579666</c:v>
                </c:pt>
                <c:pt idx="3931">
                  <c:v>5.3134848053545757E-2</c:v>
                </c:pt>
                <c:pt idx="3932">
                  <c:v>1.6777541216792948E-2</c:v>
                </c:pt>
                <c:pt idx="3933">
                  <c:v>5.1687928446876426E-2</c:v>
                </c:pt>
                <c:pt idx="3934">
                  <c:v>9.2555677908853579E-2</c:v>
                </c:pt>
                <c:pt idx="3935">
                  <c:v>6.5211997611490727E-2</c:v>
                </c:pt>
                <c:pt idx="3936">
                  <c:v>2.9559930769304427E-2</c:v>
                </c:pt>
                <c:pt idx="3937">
                  <c:v>1.237113856419321E-2</c:v>
                </c:pt>
                <c:pt idx="3938">
                  <c:v>3.8799526601465559E-2</c:v>
                </c:pt>
                <c:pt idx="3939">
                  <c:v>3.9975032298084384E-2</c:v>
                </c:pt>
                <c:pt idx="3940">
                  <c:v>3.9995545088039125E-2</c:v>
                </c:pt>
                <c:pt idx="3941">
                  <c:v>3.4402358696010653E-2</c:v>
                </c:pt>
                <c:pt idx="3942">
                  <c:v>2.0479494185134259E-2</c:v>
                </c:pt>
                <c:pt idx="3943">
                  <c:v>3.1390351307446947E-2</c:v>
                </c:pt>
                <c:pt idx="3944">
                  <c:v>3.6282414756918312E-2</c:v>
                </c:pt>
                <c:pt idx="3945">
                  <c:v>4.6765365848659292E-2</c:v>
                </c:pt>
                <c:pt idx="3946">
                  <c:v>2.8265183240402492E-2</c:v>
                </c:pt>
                <c:pt idx="3947">
                  <c:v>2.6052262903453346E-2</c:v>
                </c:pt>
                <c:pt idx="3948">
                  <c:v>4.3389297749105049E-2</c:v>
                </c:pt>
                <c:pt idx="3949">
                  <c:v>2.5400918434595601E-2</c:v>
                </c:pt>
                <c:pt idx="3950">
                  <c:v>4.3368887003546491E-2</c:v>
                </c:pt>
                <c:pt idx="3951">
                  <c:v>9.4216375886678222E-2</c:v>
                </c:pt>
                <c:pt idx="3952">
                  <c:v>0.11769695405548712</c:v>
                </c:pt>
                <c:pt idx="3953">
                  <c:v>7.7290761838974986E-2</c:v>
                </c:pt>
                <c:pt idx="3954">
                  <c:v>3.0423086436791747E-2</c:v>
                </c:pt>
                <c:pt idx="3955">
                  <c:v>5.0001738601000191E-2</c:v>
                </c:pt>
                <c:pt idx="3956">
                  <c:v>6.6241722277397067E-2</c:v>
                </c:pt>
                <c:pt idx="3957">
                  <c:v>5.842937826002028E-2</c:v>
                </c:pt>
                <c:pt idx="3958">
                  <c:v>4.692842079040855E-2</c:v>
                </c:pt>
                <c:pt idx="3959">
                  <c:v>3.0927511563209113E-2</c:v>
                </c:pt>
                <c:pt idx="3960">
                  <c:v>2.2249786371579885E-2</c:v>
                </c:pt>
                <c:pt idx="3961">
                  <c:v>1.7433836882131955E-2</c:v>
                </c:pt>
                <c:pt idx="3962">
                  <c:v>4.128208118034335E-2</c:v>
                </c:pt>
                <c:pt idx="3963">
                  <c:v>3.8703216697284749E-2</c:v>
                </c:pt>
                <c:pt idx="3964">
                  <c:v>4.7387800003436363E-2</c:v>
                </c:pt>
                <c:pt idx="3965">
                  <c:v>5.0294730384913902E-2</c:v>
                </c:pt>
                <c:pt idx="3966">
                  <c:v>1.6065840201696432E-2</c:v>
                </c:pt>
                <c:pt idx="3967">
                  <c:v>7.7802399944097669E-2</c:v>
                </c:pt>
                <c:pt idx="3968">
                  <c:v>7.9662296457559456E-2</c:v>
                </c:pt>
                <c:pt idx="3969">
                  <c:v>8.3154989478990915E-2</c:v>
                </c:pt>
                <c:pt idx="3970">
                  <c:v>0.12324614444920044</c:v>
                </c:pt>
                <c:pt idx="3971">
                  <c:v>0.10477126316675066</c:v>
                </c:pt>
                <c:pt idx="3972">
                  <c:v>2.9540011366592411E-2</c:v>
                </c:pt>
                <c:pt idx="3973">
                  <c:v>7.0778539715967106E-2</c:v>
                </c:pt>
                <c:pt idx="3974">
                  <c:v>6.917291821349969E-2</c:v>
                </c:pt>
                <c:pt idx="3975">
                  <c:v>3.9570297454666566E-2</c:v>
                </c:pt>
                <c:pt idx="3976">
                  <c:v>4.7985044600228975E-2</c:v>
                </c:pt>
                <c:pt idx="3977">
                  <c:v>7.6681167249779011E-2</c:v>
                </c:pt>
                <c:pt idx="3978">
                  <c:v>9.0698342739587504E-2</c:v>
                </c:pt>
                <c:pt idx="3979">
                  <c:v>5.3357686671200437E-2</c:v>
                </c:pt>
                <c:pt idx="3980">
                  <c:v>2.8373548140188116E-2</c:v>
                </c:pt>
                <c:pt idx="3981">
                  <c:v>4.5009550367855172E-2</c:v>
                </c:pt>
                <c:pt idx="3982">
                  <c:v>4.8068896992250698E-2</c:v>
                </c:pt>
                <c:pt idx="3983">
                  <c:v>3.9379927112392007E-2</c:v>
                </c:pt>
                <c:pt idx="3984">
                  <c:v>8.5961018856256441E-2</c:v>
                </c:pt>
                <c:pt idx="3985">
                  <c:v>7.8442189644874469E-2</c:v>
                </c:pt>
                <c:pt idx="3986">
                  <c:v>5.5641586603205957E-2</c:v>
                </c:pt>
                <c:pt idx="3987">
                  <c:v>5.8250865736558979E-2</c:v>
                </c:pt>
                <c:pt idx="3988">
                  <c:v>3.5939647247604685E-2</c:v>
                </c:pt>
                <c:pt idx="3989">
                  <c:v>6.5393735867464303E-2</c:v>
                </c:pt>
                <c:pt idx="3990">
                  <c:v>9.2335340379362668E-2</c:v>
                </c:pt>
                <c:pt idx="3991">
                  <c:v>9.2490249628126325E-2</c:v>
                </c:pt>
                <c:pt idx="3992">
                  <c:v>5.5117835609154495E-2</c:v>
                </c:pt>
                <c:pt idx="3993">
                  <c:v>3.5405419171891807E-2</c:v>
                </c:pt>
                <c:pt idx="3994">
                  <c:v>5.8595328747295838E-2</c:v>
                </c:pt>
                <c:pt idx="3995">
                  <c:v>5.0990613913685437E-2</c:v>
                </c:pt>
                <c:pt idx="3996">
                  <c:v>3.8630212219039277E-2</c:v>
                </c:pt>
                <c:pt idx="3997">
                  <c:v>2.0301359407642928E-2</c:v>
                </c:pt>
                <c:pt idx="3998">
                  <c:v>5.5591822900429244E-2</c:v>
                </c:pt>
                <c:pt idx="3999">
                  <c:v>5.2420514748703177E-2</c:v>
                </c:pt>
                <c:pt idx="4000">
                  <c:v>1.1096088579141336E-2</c:v>
                </c:pt>
                <c:pt idx="4001">
                  <c:v>2.0587768139072208E-2</c:v>
                </c:pt>
                <c:pt idx="4002">
                  <c:v>1.4253367992609454E-2</c:v>
                </c:pt>
                <c:pt idx="4003">
                  <c:v>1.9238466094285551E-2</c:v>
                </c:pt>
                <c:pt idx="4004">
                  <c:v>3.6062916610712599E-2</c:v>
                </c:pt>
                <c:pt idx="4005">
                  <c:v>3.3660148724205231E-2</c:v>
                </c:pt>
                <c:pt idx="4006">
                  <c:v>5.3860692418306717E-2</c:v>
                </c:pt>
                <c:pt idx="4007">
                  <c:v>5.964953506610754E-2</c:v>
                </c:pt>
                <c:pt idx="4008">
                  <c:v>1.3677670150100086E-2</c:v>
                </c:pt>
                <c:pt idx="4009">
                  <c:v>3.0593347431018717E-2</c:v>
                </c:pt>
                <c:pt idx="4010">
                  <c:v>4.1826890921014812E-2</c:v>
                </c:pt>
                <c:pt idx="4011">
                  <c:v>2.1836062730361271E-2</c:v>
                </c:pt>
                <c:pt idx="4012">
                  <c:v>5.7151643850444902E-3</c:v>
                </c:pt>
                <c:pt idx="4013">
                  <c:v>8.3469726935529696E-3</c:v>
                </c:pt>
                <c:pt idx="4014">
                  <c:v>5.5505714009521666E-2</c:v>
                </c:pt>
                <c:pt idx="4015">
                  <c:v>6.8312216809717594E-2</c:v>
                </c:pt>
                <c:pt idx="4016">
                  <c:v>2.6119371006748406E-2</c:v>
                </c:pt>
                <c:pt idx="4017">
                  <c:v>3.8300062120980853E-2</c:v>
                </c:pt>
                <c:pt idx="4018">
                  <c:v>7.5563892448843359E-2</c:v>
                </c:pt>
                <c:pt idx="4019">
                  <c:v>5.2495286255884795E-2</c:v>
                </c:pt>
                <c:pt idx="4020">
                  <c:v>3.7107329727875449E-2</c:v>
                </c:pt>
                <c:pt idx="4021">
                  <c:v>3.9151555307347118E-2</c:v>
                </c:pt>
                <c:pt idx="4022">
                  <c:v>3.0227689776215698E-2</c:v>
                </c:pt>
                <c:pt idx="4023">
                  <c:v>3.7231638135647088E-2</c:v>
                </c:pt>
                <c:pt idx="4024">
                  <c:v>1.290041702153708E-2</c:v>
                </c:pt>
                <c:pt idx="4025">
                  <c:v>6.4057118628348619E-2</c:v>
                </c:pt>
                <c:pt idx="4026">
                  <c:v>6.8639473207459528E-2</c:v>
                </c:pt>
                <c:pt idx="4027">
                  <c:v>3.6465173666117859E-2</c:v>
                </c:pt>
                <c:pt idx="4028">
                  <c:v>1.7091443881677462E-2</c:v>
                </c:pt>
                <c:pt idx="4029">
                  <c:v>2.6542461352093219E-2</c:v>
                </c:pt>
                <c:pt idx="4030">
                  <c:v>3.2504981000011271E-2</c:v>
                </c:pt>
                <c:pt idx="4031">
                  <c:v>2.0809354622810965E-2</c:v>
                </c:pt>
                <c:pt idx="4032">
                  <c:v>1.11922233782896E-2</c:v>
                </c:pt>
                <c:pt idx="4033">
                  <c:v>1.8180570631461005E-2</c:v>
                </c:pt>
                <c:pt idx="4034">
                  <c:v>1.3487062725321486E-2</c:v>
                </c:pt>
                <c:pt idx="4035">
                  <c:v>2.2499604522653385E-2</c:v>
                </c:pt>
                <c:pt idx="4036">
                  <c:v>3.9865755957136047E-2</c:v>
                </c:pt>
                <c:pt idx="4037">
                  <c:v>2.4052190875542501E-2</c:v>
                </c:pt>
                <c:pt idx="4038">
                  <c:v>1.430590287883797E-2</c:v>
                </c:pt>
                <c:pt idx="4039">
                  <c:v>1.5527485357423662E-2</c:v>
                </c:pt>
                <c:pt idx="4040">
                  <c:v>1.4770328505664315E-2</c:v>
                </c:pt>
                <c:pt idx="4041">
                  <c:v>1.6181130799766793E-2</c:v>
                </c:pt>
                <c:pt idx="4042">
                  <c:v>1.8834638062216927E-2</c:v>
                </c:pt>
                <c:pt idx="4043">
                  <c:v>2.8210669070609779E-2</c:v>
                </c:pt>
                <c:pt idx="4044">
                  <c:v>3.9399261758833175E-2</c:v>
                </c:pt>
                <c:pt idx="4045">
                  <c:v>4.086723895359104E-2</c:v>
                </c:pt>
                <c:pt idx="4046">
                  <c:v>2.6366824153876076E-2</c:v>
                </c:pt>
                <c:pt idx="4047">
                  <c:v>1.7679838030638127E-2</c:v>
                </c:pt>
                <c:pt idx="4048">
                  <c:v>1.2356492239460552E-2</c:v>
                </c:pt>
                <c:pt idx="4049">
                  <c:v>1.9800298097879317E-2</c:v>
                </c:pt>
                <c:pt idx="4050">
                  <c:v>1.7086512573080744E-2</c:v>
                </c:pt>
                <c:pt idx="4051">
                  <c:v>1.7534344045598473E-2</c:v>
                </c:pt>
                <c:pt idx="4052">
                  <c:v>2.7311910014155845E-2</c:v>
                </c:pt>
                <c:pt idx="4053">
                  <c:v>1.3579945276456023E-2</c:v>
                </c:pt>
                <c:pt idx="4054">
                  <c:v>2.3484633740270495E-2</c:v>
                </c:pt>
                <c:pt idx="4055">
                  <c:v>4.3424577373506523E-2</c:v>
                </c:pt>
                <c:pt idx="4056">
                  <c:v>3.0106917281936912E-2</c:v>
                </c:pt>
                <c:pt idx="4057">
                  <c:v>1.673698087669381E-2</c:v>
                </c:pt>
                <c:pt idx="4058">
                  <c:v>4.3980038160590824E-2</c:v>
                </c:pt>
                <c:pt idx="4059">
                  <c:v>7.1930816542392917E-2</c:v>
                </c:pt>
                <c:pt idx="4060">
                  <c:v>7.5165985001565835E-2</c:v>
                </c:pt>
                <c:pt idx="4061">
                  <c:v>4.699913625982996E-2</c:v>
                </c:pt>
                <c:pt idx="4062">
                  <c:v>1.4875207891453411E-2</c:v>
                </c:pt>
                <c:pt idx="4063">
                  <c:v>2.192855880088657E-2</c:v>
                </c:pt>
                <c:pt idx="4064">
                  <c:v>2.6132747699567506E-2</c:v>
                </c:pt>
                <c:pt idx="4065">
                  <c:v>1.2450861170662937E-2</c:v>
                </c:pt>
                <c:pt idx="4066">
                  <c:v>2.1285861652423032E-2</c:v>
                </c:pt>
                <c:pt idx="4067">
                  <c:v>3.2057098712325961E-2</c:v>
                </c:pt>
                <c:pt idx="4068">
                  <c:v>2.5148397049332027E-2</c:v>
                </c:pt>
                <c:pt idx="4069">
                  <c:v>3.6009814185964953E-2</c:v>
                </c:pt>
                <c:pt idx="4070">
                  <c:v>5.9233247106678766E-2</c:v>
                </c:pt>
                <c:pt idx="4071">
                  <c:v>6.415634668283357E-2</c:v>
                </c:pt>
                <c:pt idx="4072">
                  <c:v>7.1938647704490044E-2</c:v>
                </c:pt>
                <c:pt idx="4073">
                  <c:v>3.6587261318587347E-2</c:v>
                </c:pt>
                <c:pt idx="4074">
                  <c:v>3.3103648228794261E-2</c:v>
                </c:pt>
                <c:pt idx="4075">
                  <c:v>3.2121959798337735E-2</c:v>
                </c:pt>
                <c:pt idx="4076">
                  <c:v>1.3473293855956357E-2</c:v>
                </c:pt>
                <c:pt idx="4077">
                  <c:v>3.1194049534159409E-2</c:v>
                </c:pt>
                <c:pt idx="4078">
                  <c:v>7.4491943095477339E-3</c:v>
                </c:pt>
                <c:pt idx="4079">
                  <c:v>3.674041978141817E-2</c:v>
                </c:pt>
                <c:pt idx="4080">
                  <c:v>3.41053380981007E-2</c:v>
                </c:pt>
                <c:pt idx="4081">
                  <c:v>2.8337149496798698E-2</c:v>
                </c:pt>
                <c:pt idx="4082">
                  <c:v>2.376014841758765E-2</c:v>
                </c:pt>
                <c:pt idx="4083">
                  <c:v>1.8024027740370839E-2</c:v>
                </c:pt>
                <c:pt idx="4084">
                  <c:v>1.6814872110257978E-2</c:v>
                </c:pt>
                <c:pt idx="4085">
                  <c:v>3.1223865529835342E-2</c:v>
                </c:pt>
                <c:pt idx="4086">
                  <c:v>4.4192440101551989E-2</c:v>
                </c:pt>
                <c:pt idx="4087">
                  <c:v>4.8855654508197545E-2</c:v>
                </c:pt>
                <c:pt idx="4088">
                  <c:v>6.8223357385120434E-2</c:v>
                </c:pt>
                <c:pt idx="4089">
                  <c:v>5.9862074792336885E-2</c:v>
                </c:pt>
                <c:pt idx="4090">
                  <c:v>2.7481065056563534E-2</c:v>
                </c:pt>
                <c:pt idx="4091">
                  <c:v>1.9401734280789309E-2</c:v>
                </c:pt>
                <c:pt idx="4092">
                  <c:v>4.719777276824326E-2</c:v>
                </c:pt>
                <c:pt idx="4093">
                  <c:v>5.3788525522501497E-2</c:v>
                </c:pt>
                <c:pt idx="4094">
                  <c:v>2.1017977652411833E-2</c:v>
                </c:pt>
                <c:pt idx="4095">
                  <c:v>1.7666967619746E-2</c:v>
                </c:pt>
                <c:pt idx="4096">
                  <c:v>2.0759434674813393E-2</c:v>
                </c:pt>
                <c:pt idx="4097">
                  <c:v>2.1204806296576475E-2</c:v>
                </c:pt>
                <c:pt idx="4098">
                  <c:v>2.2574480875112955E-2</c:v>
                </c:pt>
                <c:pt idx="4099">
                  <c:v>5.6020821291104294E-3</c:v>
                </c:pt>
                <c:pt idx="4100">
                  <c:v>1.063945947579756E-2</c:v>
                </c:pt>
                <c:pt idx="4101">
                  <c:v>3.6858189649826116E-2</c:v>
                </c:pt>
                <c:pt idx="4102">
                  <c:v>3.5625696038131316E-2</c:v>
                </c:pt>
                <c:pt idx="4103">
                  <c:v>6.8900483950342113E-3</c:v>
                </c:pt>
                <c:pt idx="4104">
                  <c:v>2.9479159833309915E-2</c:v>
                </c:pt>
                <c:pt idx="4105">
                  <c:v>4.8773560522410782E-2</c:v>
                </c:pt>
                <c:pt idx="4106">
                  <c:v>3.9745151122691585E-2</c:v>
                </c:pt>
                <c:pt idx="4107">
                  <c:v>2.2180485846969213E-2</c:v>
                </c:pt>
                <c:pt idx="4108">
                  <c:v>2.0833765993381437E-2</c:v>
                </c:pt>
                <c:pt idx="4109">
                  <c:v>4.6601882897913054E-2</c:v>
                </c:pt>
                <c:pt idx="4110">
                  <c:v>5.4233636276397039E-2</c:v>
                </c:pt>
                <c:pt idx="4111">
                  <c:v>3.6700357012612025E-2</c:v>
                </c:pt>
                <c:pt idx="4112">
                  <c:v>1.895931710930442E-2</c:v>
                </c:pt>
                <c:pt idx="4113">
                  <c:v>2.4255706602035864E-2</c:v>
                </c:pt>
                <c:pt idx="4114">
                  <c:v>3.9194478321046888E-2</c:v>
                </c:pt>
                <c:pt idx="4115">
                  <c:v>1.2353176386217073E-2</c:v>
                </c:pt>
                <c:pt idx="4116">
                  <c:v>4.2043279582954986E-2</c:v>
                </c:pt>
                <c:pt idx="4117">
                  <c:v>5.1401236076895798E-2</c:v>
                </c:pt>
                <c:pt idx="4118">
                  <c:v>4.178703411349554E-2</c:v>
                </c:pt>
                <c:pt idx="4119">
                  <c:v>2.2837091552808639E-2</c:v>
                </c:pt>
                <c:pt idx="4120">
                  <c:v>5.4247212987510165E-3</c:v>
                </c:pt>
                <c:pt idx="4121">
                  <c:v>3.314264234516464E-2</c:v>
                </c:pt>
                <c:pt idx="4122">
                  <c:v>3.4288489491229021E-2</c:v>
                </c:pt>
                <c:pt idx="4123">
                  <c:v>3.8834633425496895E-2</c:v>
                </c:pt>
                <c:pt idx="4124">
                  <c:v>4.3676022800371361E-2</c:v>
                </c:pt>
                <c:pt idx="4125">
                  <c:v>6.2673386834609351E-2</c:v>
                </c:pt>
                <c:pt idx="4126">
                  <c:v>6.2510642521108883E-2</c:v>
                </c:pt>
                <c:pt idx="4127">
                  <c:v>6.4246432100628512E-2</c:v>
                </c:pt>
                <c:pt idx="4128">
                  <c:v>3.8984478985024815E-2</c:v>
                </c:pt>
                <c:pt idx="4129">
                  <c:v>1.7283213798740472E-2</c:v>
                </c:pt>
                <c:pt idx="4130">
                  <c:v>3.2866265211211138E-2</c:v>
                </c:pt>
                <c:pt idx="4131">
                  <c:v>1.5432801264474532E-2</c:v>
                </c:pt>
                <c:pt idx="4132">
                  <c:v>1.7680045231733089E-2</c:v>
                </c:pt>
                <c:pt idx="4133">
                  <c:v>2.682556912677686E-2</c:v>
                </c:pt>
                <c:pt idx="4134">
                  <c:v>2.7208901618983965E-2</c:v>
                </c:pt>
                <c:pt idx="4135">
                  <c:v>5.9596287154096712E-2</c:v>
                </c:pt>
                <c:pt idx="4136">
                  <c:v>3.3934139914497216E-2</c:v>
                </c:pt>
                <c:pt idx="4137">
                  <c:v>2.690264316851388E-2</c:v>
                </c:pt>
                <c:pt idx="4138">
                  <c:v>3.2057063630076515E-2</c:v>
                </c:pt>
                <c:pt idx="4139">
                  <c:v>3.8036678589821606E-2</c:v>
                </c:pt>
                <c:pt idx="4140">
                  <c:v>3.1120966149568566E-2</c:v>
                </c:pt>
                <c:pt idx="4141">
                  <c:v>1.9996598768265195E-2</c:v>
                </c:pt>
                <c:pt idx="4142">
                  <c:v>5.6158110821658488E-2</c:v>
                </c:pt>
                <c:pt idx="4143">
                  <c:v>3.5427976419403463E-2</c:v>
                </c:pt>
                <c:pt idx="4144">
                  <c:v>1.4513740341543463E-2</c:v>
                </c:pt>
                <c:pt idx="4145">
                  <c:v>1.3191055525169164E-2</c:v>
                </c:pt>
                <c:pt idx="4146">
                  <c:v>2.9959307283744508E-2</c:v>
                </c:pt>
                <c:pt idx="4147">
                  <c:v>4.1410161576110736E-2</c:v>
                </c:pt>
                <c:pt idx="4148">
                  <c:v>4.7760636788967054E-2</c:v>
                </c:pt>
                <c:pt idx="4149">
                  <c:v>1.4207497758336352E-2</c:v>
                </c:pt>
                <c:pt idx="4150">
                  <c:v>3.363680367576842E-2</c:v>
                </c:pt>
                <c:pt idx="4151">
                  <c:v>2.8940288834354198E-2</c:v>
                </c:pt>
                <c:pt idx="4152">
                  <c:v>8.597520999326759E-2</c:v>
                </c:pt>
                <c:pt idx="4153">
                  <c:v>8.3062285621362419E-2</c:v>
                </c:pt>
                <c:pt idx="4154">
                  <c:v>1.6338925142623105E-2</c:v>
                </c:pt>
                <c:pt idx="4155">
                  <c:v>6.4066201786566107E-2</c:v>
                </c:pt>
                <c:pt idx="4156">
                  <c:v>0.1098016170049506</c:v>
                </c:pt>
                <c:pt idx="4157">
                  <c:v>8.513809369553868E-2</c:v>
                </c:pt>
                <c:pt idx="4158">
                  <c:v>5.0035485927200689E-2</c:v>
                </c:pt>
                <c:pt idx="4159">
                  <c:v>4.1514283176902832E-2</c:v>
                </c:pt>
                <c:pt idx="4160">
                  <c:v>2.5173448409596427E-2</c:v>
                </c:pt>
                <c:pt idx="4161">
                  <c:v>6.1528384742411193E-2</c:v>
                </c:pt>
                <c:pt idx="4162">
                  <c:v>0.14043859926613586</c:v>
                </c:pt>
                <c:pt idx="4163">
                  <c:v>0.13181962722598667</c:v>
                </c:pt>
                <c:pt idx="4164">
                  <c:v>4.8731492827961007E-2</c:v>
                </c:pt>
                <c:pt idx="4165">
                  <c:v>2.0583422978384714E-2</c:v>
                </c:pt>
                <c:pt idx="4166">
                  <c:v>2.4541842119272409E-2</c:v>
                </c:pt>
                <c:pt idx="4167">
                  <c:v>3.3098012717290161E-2</c:v>
                </c:pt>
                <c:pt idx="4168">
                  <c:v>4.2156377386796853E-2</c:v>
                </c:pt>
                <c:pt idx="4169">
                  <c:v>4.2945401154754995E-2</c:v>
                </c:pt>
                <c:pt idx="4170">
                  <c:v>3.1527300259971761E-2</c:v>
                </c:pt>
                <c:pt idx="4171">
                  <c:v>2.8511913395338068E-2</c:v>
                </c:pt>
                <c:pt idx="4172">
                  <c:v>6.6900172627253576E-2</c:v>
                </c:pt>
                <c:pt idx="4173">
                  <c:v>9.480144826953181E-2</c:v>
                </c:pt>
                <c:pt idx="4174">
                  <c:v>6.8446402401607112E-2</c:v>
                </c:pt>
                <c:pt idx="4175">
                  <c:v>8.6493235010476968E-2</c:v>
                </c:pt>
                <c:pt idx="4176">
                  <c:v>0.10668992879121721</c:v>
                </c:pt>
                <c:pt idx="4177">
                  <c:v>0.11129566264418851</c:v>
                </c:pt>
                <c:pt idx="4178">
                  <c:v>8.7419507107761474E-2</c:v>
                </c:pt>
                <c:pt idx="4179">
                  <c:v>2.1084557558036256E-2</c:v>
                </c:pt>
                <c:pt idx="4180">
                  <c:v>4.9216364266227303E-2</c:v>
                </c:pt>
                <c:pt idx="4181">
                  <c:v>8.749036783764795E-2</c:v>
                </c:pt>
                <c:pt idx="4182">
                  <c:v>8.7458953612919374E-2</c:v>
                </c:pt>
                <c:pt idx="4183">
                  <c:v>6.4827762380742504E-2</c:v>
                </c:pt>
                <c:pt idx="4184">
                  <c:v>1.4607806270759706E-2</c:v>
                </c:pt>
                <c:pt idx="4185">
                  <c:v>3.6171278175615745E-2</c:v>
                </c:pt>
                <c:pt idx="4186">
                  <c:v>2.66310124199278E-2</c:v>
                </c:pt>
                <c:pt idx="4187">
                  <c:v>2.8362451209199863E-2</c:v>
                </c:pt>
                <c:pt idx="4188">
                  <c:v>2.9991368405604683E-2</c:v>
                </c:pt>
                <c:pt idx="4189">
                  <c:v>5.456655074975756E-3</c:v>
                </c:pt>
                <c:pt idx="4190">
                  <c:v>3.9843168844787981E-2</c:v>
                </c:pt>
                <c:pt idx="4191">
                  <c:v>4.2776112452706121E-2</c:v>
                </c:pt>
                <c:pt idx="4192">
                  <c:v>2.7518275726560924E-2</c:v>
                </c:pt>
                <c:pt idx="4193">
                  <c:v>3.409536820238903E-2</c:v>
                </c:pt>
                <c:pt idx="4194">
                  <c:v>3.6086836664895268E-2</c:v>
                </c:pt>
                <c:pt idx="4195">
                  <c:v>2.9122706717344165E-2</c:v>
                </c:pt>
                <c:pt idx="4196">
                  <c:v>2.2588704647892043E-2</c:v>
                </c:pt>
                <c:pt idx="4197">
                  <c:v>1.914498403675036E-2</c:v>
                </c:pt>
                <c:pt idx="4198">
                  <c:v>2.5993529903104974E-2</c:v>
                </c:pt>
                <c:pt idx="4199">
                  <c:v>1.8452353628637425E-2</c:v>
                </c:pt>
                <c:pt idx="4200">
                  <c:v>1.9721009261896114E-2</c:v>
                </c:pt>
                <c:pt idx="4201">
                  <c:v>2.1653912011307175E-2</c:v>
                </c:pt>
                <c:pt idx="4202">
                  <c:v>2.306634076815171E-2</c:v>
                </c:pt>
                <c:pt idx="4203">
                  <c:v>1.4307629524915922E-2</c:v>
                </c:pt>
                <c:pt idx="4204">
                  <c:v>1.442081748902108E-2</c:v>
                </c:pt>
                <c:pt idx="4205">
                  <c:v>2.8424489626505164E-2</c:v>
                </c:pt>
                <c:pt idx="4206">
                  <c:v>2.0881611151544823E-2</c:v>
                </c:pt>
                <c:pt idx="4207">
                  <c:v>1.4746288428921584E-2</c:v>
                </c:pt>
                <c:pt idx="4208">
                  <c:v>1.2489289463274583E-2</c:v>
                </c:pt>
                <c:pt idx="4209">
                  <c:v>2.0447805449024917E-2</c:v>
                </c:pt>
                <c:pt idx="4210">
                  <c:v>2.6849540409145833E-2</c:v>
                </c:pt>
                <c:pt idx="4211">
                  <c:v>4.6271839601232614E-2</c:v>
                </c:pt>
                <c:pt idx="4212">
                  <c:v>6.2197913742557703E-2</c:v>
                </c:pt>
                <c:pt idx="4213">
                  <c:v>5.1873623965664292E-2</c:v>
                </c:pt>
                <c:pt idx="4214">
                  <c:v>2.3710640588586879E-2</c:v>
                </c:pt>
                <c:pt idx="4215">
                  <c:v>2.0415732354637568E-2</c:v>
                </c:pt>
                <c:pt idx="4216">
                  <c:v>1.7781473152743366E-2</c:v>
                </c:pt>
                <c:pt idx="4217">
                  <c:v>3.1139130751485798E-2</c:v>
                </c:pt>
                <c:pt idx="4218">
                  <c:v>2.0486076207026877E-2</c:v>
                </c:pt>
                <c:pt idx="4219">
                  <c:v>1.8412609230225852E-2</c:v>
                </c:pt>
                <c:pt idx="4220">
                  <c:v>1.3361370043467633E-2</c:v>
                </c:pt>
                <c:pt idx="4221">
                  <c:v>2.7392364587469992E-2</c:v>
                </c:pt>
                <c:pt idx="4222">
                  <c:v>5.9576805204203465E-3</c:v>
                </c:pt>
                <c:pt idx="4223">
                  <c:v>4.2576627581698397E-2</c:v>
                </c:pt>
                <c:pt idx="4224">
                  <c:v>5.9579155460048307E-2</c:v>
                </c:pt>
                <c:pt idx="4225">
                  <c:v>3.083960594366135E-2</c:v>
                </c:pt>
                <c:pt idx="4226">
                  <c:v>5.1799211843615599E-2</c:v>
                </c:pt>
                <c:pt idx="4227">
                  <c:v>3.6173303179891751E-2</c:v>
                </c:pt>
                <c:pt idx="4228">
                  <c:v>5.4289916729594642E-2</c:v>
                </c:pt>
                <c:pt idx="4229">
                  <c:v>6.5174117294487299E-2</c:v>
                </c:pt>
                <c:pt idx="4230">
                  <c:v>1.7070220641456094E-2</c:v>
                </c:pt>
                <c:pt idx="4231">
                  <c:v>4.7082264597366009E-2</c:v>
                </c:pt>
                <c:pt idx="4232">
                  <c:v>1.4208590367742876E-2</c:v>
                </c:pt>
                <c:pt idx="4233">
                  <c:v>5.8078092908956484E-2</c:v>
                </c:pt>
                <c:pt idx="4234">
                  <c:v>3.5534396602393367E-2</c:v>
                </c:pt>
                <c:pt idx="4235">
                  <c:v>3.0564663909183658E-2</c:v>
                </c:pt>
                <c:pt idx="4236">
                  <c:v>2.1245282589022103E-2</c:v>
                </c:pt>
                <c:pt idx="4237">
                  <c:v>4.4042880987331841E-2</c:v>
                </c:pt>
                <c:pt idx="4238">
                  <c:v>2.5259408994910457E-2</c:v>
                </c:pt>
                <c:pt idx="4239">
                  <c:v>4.8597611812334851E-2</c:v>
                </c:pt>
                <c:pt idx="4240">
                  <c:v>1.2164653034241441E-2</c:v>
                </c:pt>
                <c:pt idx="4241">
                  <c:v>7.9530236929026082E-2</c:v>
                </c:pt>
                <c:pt idx="4242">
                  <c:v>5.0270759113199504E-2</c:v>
                </c:pt>
                <c:pt idx="4243">
                  <c:v>3.9570101049808876E-2</c:v>
                </c:pt>
                <c:pt idx="4244">
                  <c:v>7.8342180759120431E-2</c:v>
                </c:pt>
                <c:pt idx="4245">
                  <c:v>2.1921698996388884E-2</c:v>
                </c:pt>
                <c:pt idx="4246">
                  <c:v>4.7175341273461097E-2</c:v>
                </c:pt>
                <c:pt idx="4247">
                  <c:v>3.9704176187758553E-2</c:v>
                </c:pt>
                <c:pt idx="4248">
                  <c:v>1.6498357231822407E-2</c:v>
                </c:pt>
                <c:pt idx="4249">
                  <c:v>6.0143992282453221E-2</c:v>
                </c:pt>
                <c:pt idx="4250">
                  <c:v>4.2949902077354121E-2</c:v>
                </c:pt>
                <c:pt idx="4251">
                  <c:v>3.8055246195814067E-2</c:v>
                </c:pt>
                <c:pt idx="4252">
                  <c:v>7.9586130881840703E-2</c:v>
                </c:pt>
                <c:pt idx="4253">
                  <c:v>7.8102219102768281E-2</c:v>
                </c:pt>
                <c:pt idx="4254">
                  <c:v>8.4047322806277705E-2</c:v>
                </c:pt>
                <c:pt idx="4255">
                  <c:v>4.9569657041894755E-2</c:v>
                </c:pt>
                <c:pt idx="4256">
                  <c:v>8.9156861727450645E-2</c:v>
                </c:pt>
                <c:pt idx="4257">
                  <c:v>9.3475598979409547E-2</c:v>
                </c:pt>
                <c:pt idx="4258">
                  <c:v>0.11587441862898376</c:v>
                </c:pt>
                <c:pt idx="4259">
                  <c:v>0.12213996420147234</c:v>
                </c:pt>
                <c:pt idx="4260">
                  <c:v>5.8374778047324757E-2</c:v>
                </c:pt>
                <c:pt idx="4261">
                  <c:v>6.5577963698739694E-2</c:v>
                </c:pt>
                <c:pt idx="4262">
                  <c:v>0.16069291670216909</c:v>
                </c:pt>
                <c:pt idx="4263">
                  <c:v>0.20479232054832058</c:v>
                </c:pt>
                <c:pt idx="4264">
                  <c:v>0.14408039511734103</c:v>
                </c:pt>
                <c:pt idx="4265">
                  <c:v>5.0191359409718306E-2</c:v>
                </c:pt>
                <c:pt idx="4266">
                  <c:v>8.5808627787553798E-2</c:v>
                </c:pt>
                <c:pt idx="4267">
                  <c:v>7.8799251733851203E-2</c:v>
                </c:pt>
                <c:pt idx="4268">
                  <c:v>9.5502275193443911E-2</c:v>
                </c:pt>
                <c:pt idx="4269">
                  <c:v>0.11308027603215368</c:v>
                </c:pt>
                <c:pt idx="4270">
                  <c:v>6.6939953835489618E-2</c:v>
                </c:pt>
                <c:pt idx="4271">
                  <c:v>3.2395176989439362E-2</c:v>
                </c:pt>
                <c:pt idx="4272">
                  <c:v>2.8228676670137724E-2</c:v>
                </c:pt>
                <c:pt idx="4273">
                  <c:v>7.2541111433341396E-2</c:v>
                </c:pt>
                <c:pt idx="4274">
                  <c:v>5.0768747185060782E-2</c:v>
                </c:pt>
                <c:pt idx="4275">
                  <c:v>1.4335786332325325E-2</c:v>
                </c:pt>
                <c:pt idx="4276">
                  <c:v>3.2558417889248972E-2</c:v>
                </c:pt>
                <c:pt idx="4277">
                  <c:v>5.3574734050174724E-2</c:v>
                </c:pt>
                <c:pt idx="4278">
                  <c:v>7.818512227006913E-2</c:v>
                </c:pt>
                <c:pt idx="4279">
                  <c:v>0.10073555502168785</c:v>
                </c:pt>
                <c:pt idx="4280">
                  <c:v>8.064716547004569E-2</c:v>
                </c:pt>
                <c:pt idx="4281">
                  <c:v>3.5296648419838136E-2</c:v>
                </c:pt>
                <c:pt idx="4282">
                  <c:v>8.0257086537166344E-2</c:v>
                </c:pt>
                <c:pt idx="4283">
                  <c:v>0.15316952203475637</c:v>
                </c:pt>
                <c:pt idx="4284">
                  <c:v>0.10698743598683674</c:v>
                </c:pt>
                <c:pt idx="4285">
                  <c:v>5.0202662914738461E-2</c:v>
                </c:pt>
                <c:pt idx="4286">
                  <c:v>0.10746573897292981</c:v>
                </c:pt>
                <c:pt idx="4287">
                  <c:v>0.16625333077212134</c:v>
                </c:pt>
                <c:pt idx="4288">
                  <c:v>0.15740220225696255</c:v>
                </c:pt>
                <c:pt idx="4289">
                  <c:v>9.3083181581891258E-2</c:v>
                </c:pt>
                <c:pt idx="4290">
                  <c:v>6.4993006391889402E-2</c:v>
                </c:pt>
                <c:pt idx="4291">
                  <c:v>8.1665675073220617E-2</c:v>
                </c:pt>
                <c:pt idx="4292">
                  <c:v>0.12723339555613283</c:v>
                </c:pt>
                <c:pt idx="4293">
                  <c:v>0.18318624078476767</c:v>
                </c:pt>
                <c:pt idx="4294">
                  <c:v>0.11618350512196862</c:v>
                </c:pt>
                <c:pt idx="4295">
                  <c:v>1.3600440286620255E-2</c:v>
                </c:pt>
                <c:pt idx="4296">
                  <c:v>6.8449492539127618E-3</c:v>
                </c:pt>
                <c:pt idx="4297">
                  <c:v>3.4314713177628166E-2</c:v>
                </c:pt>
                <c:pt idx="4298">
                  <c:v>5.3603262967563972E-2</c:v>
                </c:pt>
                <c:pt idx="4299">
                  <c:v>1.969870315472853E-2</c:v>
                </c:pt>
                <c:pt idx="4300">
                  <c:v>7.7127796864151915E-2</c:v>
                </c:pt>
                <c:pt idx="4301">
                  <c:v>9.1876113487626712E-2</c:v>
                </c:pt>
                <c:pt idx="4302">
                  <c:v>1.7379907453936815E-2</c:v>
                </c:pt>
                <c:pt idx="4303">
                  <c:v>5.4111934520875156E-2</c:v>
                </c:pt>
                <c:pt idx="4304">
                  <c:v>0.10518557911078376</c:v>
                </c:pt>
                <c:pt idx="4305">
                  <c:v>0.12370025401481401</c:v>
                </c:pt>
                <c:pt idx="4306">
                  <c:v>8.9371649114198634E-2</c:v>
                </c:pt>
                <c:pt idx="4307">
                  <c:v>5.1738647040290846E-2</c:v>
                </c:pt>
                <c:pt idx="4308">
                  <c:v>6.7960066339649849E-2</c:v>
                </c:pt>
                <c:pt idx="4309">
                  <c:v>0.10203824245108652</c:v>
                </c:pt>
                <c:pt idx="4310">
                  <c:v>7.8405100837483213E-2</c:v>
                </c:pt>
                <c:pt idx="4311">
                  <c:v>4.4008758834267435E-2</c:v>
                </c:pt>
                <c:pt idx="4312">
                  <c:v>4.94707702647042E-2</c:v>
                </c:pt>
                <c:pt idx="4313">
                  <c:v>6.9924410548448196E-2</c:v>
                </c:pt>
                <c:pt idx="4314">
                  <c:v>6.1779299850095809E-2</c:v>
                </c:pt>
                <c:pt idx="4315">
                  <c:v>8.8400230927292087E-2</c:v>
                </c:pt>
                <c:pt idx="4316">
                  <c:v>8.9577382674058015E-2</c:v>
                </c:pt>
                <c:pt idx="4317">
                  <c:v>8.2961385647179919E-2</c:v>
                </c:pt>
                <c:pt idx="4318">
                  <c:v>7.6575866317005775E-2</c:v>
                </c:pt>
                <c:pt idx="4319">
                  <c:v>5.2422604755107821E-2</c:v>
                </c:pt>
                <c:pt idx="4320">
                  <c:v>7.6275410868101315E-2</c:v>
                </c:pt>
                <c:pt idx="4321">
                  <c:v>8.0398967328084561E-2</c:v>
                </c:pt>
                <c:pt idx="4322">
                  <c:v>7.4843626548871986E-2</c:v>
                </c:pt>
                <c:pt idx="4323">
                  <c:v>5.4669635273356103E-2</c:v>
                </c:pt>
                <c:pt idx="4324">
                  <c:v>6.0085494111291313E-2</c:v>
                </c:pt>
                <c:pt idx="4325">
                  <c:v>8.953140534219467E-2</c:v>
                </c:pt>
                <c:pt idx="4326">
                  <c:v>0.10637328617210497</c:v>
                </c:pt>
                <c:pt idx="4327">
                  <c:v>9.7934037908778207E-2</c:v>
                </c:pt>
                <c:pt idx="4328">
                  <c:v>8.3395234924441078E-2</c:v>
                </c:pt>
                <c:pt idx="4329">
                  <c:v>9.4745416385343464E-2</c:v>
                </c:pt>
                <c:pt idx="4330">
                  <c:v>7.5675942363580606E-2</c:v>
                </c:pt>
                <c:pt idx="4331">
                  <c:v>5.2535980699430405E-2</c:v>
                </c:pt>
                <c:pt idx="4332">
                  <c:v>4.4950257587997609E-2</c:v>
                </c:pt>
                <c:pt idx="4333">
                  <c:v>1.7649963884951374E-2</c:v>
                </c:pt>
                <c:pt idx="4334">
                  <c:v>4.4381832589062538E-2</c:v>
                </c:pt>
                <c:pt idx="4335">
                  <c:v>4.8667110608289522E-2</c:v>
                </c:pt>
                <c:pt idx="4336">
                  <c:v>2.9759248461041308E-2</c:v>
                </c:pt>
                <c:pt idx="4337">
                  <c:v>4.7087225675417892E-2</c:v>
                </c:pt>
                <c:pt idx="4338">
                  <c:v>4.437556820809864E-2</c:v>
                </c:pt>
                <c:pt idx="4339">
                  <c:v>1.6512020741083069E-2</c:v>
                </c:pt>
                <c:pt idx="4340">
                  <c:v>1.5719166645205094E-2</c:v>
                </c:pt>
                <c:pt idx="4341">
                  <c:v>3.4569323354048026E-2</c:v>
                </c:pt>
                <c:pt idx="4342">
                  <c:v>7.0658837153370943E-2</c:v>
                </c:pt>
                <c:pt idx="4343">
                  <c:v>0.10303441169420041</c:v>
                </c:pt>
                <c:pt idx="4344">
                  <c:v>9.7247663194682019E-2</c:v>
                </c:pt>
                <c:pt idx="4345">
                  <c:v>0.11560477287962818</c:v>
                </c:pt>
                <c:pt idx="4346">
                  <c:v>0.12675716079691329</c:v>
                </c:pt>
                <c:pt idx="4347">
                  <c:v>0.13398106521195718</c:v>
                </c:pt>
                <c:pt idx="4348">
                  <c:v>0.14127917758403147</c:v>
                </c:pt>
                <c:pt idx="4349">
                  <c:v>0.13165872096355283</c:v>
                </c:pt>
                <c:pt idx="4350">
                  <c:v>0.1348771514660109</c:v>
                </c:pt>
                <c:pt idx="4351">
                  <c:v>0.11449235617192664</c:v>
                </c:pt>
                <c:pt idx="4352">
                  <c:v>0.11557180783122083</c:v>
                </c:pt>
                <c:pt idx="4353">
                  <c:v>0.1114665058927711</c:v>
                </c:pt>
                <c:pt idx="4354">
                  <c:v>7.1794552279951462E-2</c:v>
                </c:pt>
                <c:pt idx="4355">
                  <c:v>2.7053931192978612E-2</c:v>
                </c:pt>
                <c:pt idx="4356">
                  <c:v>3.1920984464627135E-2</c:v>
                </c:pt>
                <c:pt idx="4357">
                  <c:v>4.3176385937296363E-2</c:v>
                </c:pt>
                <c:pt idx="4358">
                  <c:v>3.6021562191945661E-2</c:v>
                </c:pt>
                <c:pt idx="4359">
                  <c:v>0.10016639117369106</c:v>
                </c:pt>
                <c:pt idx="4360">
                  <c:v>9.166129053638597E-2</c:v>
                </c:pt>
                <c:pt idx="4361">
                  <c:v>6.7221624088656617E-2</c:v>
                </c:pt>
                <c:pt idx="4362">
                  <c:v>4.8968292119559345E-2</c:v>
                </c:pt>
                <c:pt idx="4363">
                  <c:v>8.7883322625220084E-2</c:v>
                </c:pt>
                <c:pt idx="4364">
                  <c:v>0.16606424413127699</c:v>
                </c:pt>
                <c:pt idx="4365">
                  <c:v>0.10132880532646389</c:v>
                </c:pt>
                <c:pt idx="4366">
                  <c:v>3.8895642709535112E-2</c:v>
                </c:pt>
                <c:pt idx="4367">
                  <c:v>8.5887354848221756E-3</c:v>
                </c:pt>
                <c:pt idx="4368">
                  <c:v>3.5819394447000309E-2</c:v>
                </c:pt>
                <c:pt idx="4369">
                  <c:v>5.1830862982621809E-2</c:v>
                </c:pt>
                <c:pt idx="4370">
                  <c:v>2.5067860475816085E-2</c:v>
                </c:pt>
                <c:pt idx="4371">
                  <c:v>5.4670654564368856E-2</c:v>
                </c:pt>
                <c:pt idx="4372">
                  <c:v>3.956222031220577E-2</c:v>
                </c:pt>
                <c:pt idx="4373">
                  <c:v>7.6198786342975944E-2</c:v>
                </c:pt>
                <c:pt idx="4374">
                  <c:v>2.1513130592011331E-2</c:v>
                </c:pt>
                <c:pt idx="4375">
                  <c:v>3.7964877535801952E-2</c:v>
                </c:pt>
                <c:pt idx="4376">
                  <c:v>2.1202256965516645E-2</c:v>
                </c:pt>
                <c:pt idx="4377">
                  <c:v>3.4563243503834717E-2</c:v>
                </c:pt>
                <c:pt idx="4378">
                  <c:v>1.884791401649127E-2</c:v>
                </c:pt>
                <c:pt idx="4379">
                  <c:v>1.3139263367378907E-2</c:v>
                </c:pt>
                <c:pt idx="4380">
                  <c:v>3.4030122956042179E-2</c:v>
                </c:pt>
                <c:pt idx="4381">
                  <c:v>2.3514617533735488E-2</c:v>
                </c:pt>
                <c:pt idx="4382">
                  <c:v>1.3326492199652188E-2</c:v>
                </c:pt>
                <c:pt idx="4383">
                  <c:v>3.3684882681580368E-2</c:v>
                </c:pt>
                <c:pt idx="4384">
                  <c:v>4.7983570353126288E-2</c:v>
                </c:pt>
                <c:pt idx="4385">
                  <c:v>3.9121296773332905E-2</c:v>
                </c:pt>
                <c:pt idx="4386">
                  <c:v>5.0865150364651892E-3</c:v>
                </c:pt>
                <c:pt idx="4387">
                  <c:v>5.4696989642832393E-2</c:v>
                </c:pt>
                <c:pt idx="4388">
                  <c:v>6.7301735030794188E-2</c:v>
                </c:pt>
                <c:pt idx="4389">
                  <c:v>6.247103592024128E-2</c:v>
                </c:pt>
                <c:pt idx="4390">
                  <c:v>1.8934321154386084E-2</c:v>
                </c:pt>
                <c:pt idx="4391">
                  <c:v>1.5346438467111439E-2</c:v>
                </c:pt>
                <c:pt idx="4392">
                  <c:v>4.2697505081510441E-2</c:v>
                </c:pt>
                <c:pt idx="4393">
                  <c:v>2.8265692812698699E-2</c:v>
                </c:pt>
                <c:pt idx="4394">
                  <c:v>1.6192274293190589E-2</c:v>
                </c:pt>
                <c:pt idx="4395">
                  <c:v>2.925278346235835E-2</c:v>
                </c:pt>
                <c:pt idx="4396">
                  <c:v>2.1872659941598611E-2</c:v>
                </c:pt>
                <c:pt idx="4397">
                  <c:v>5.069872630073808E-2</c:v>
                </c:pt>
                <c:pt idx="4398">
                  <c:v>4.3938087889730949E-2</c:v>
                </c:pt>
                <c:pt idx="4399">
                  <c:v>6.6291103889866074E-2</c:v>
                </c:pt>
                <c:pt idx="4400">
                  <c:v>4.3502592915896435E-2</c:v>
                </c:pt>
                <c:pt idx="4401">
                  <c:v>1.7172374642578838E-2</c:v>
                </c:pt>
                <c:pt idx="4402">
                  <c:v>7.0897461121627184E-3</c:v>
                </c:pt>
                <c:pt idx="4403">
                  <c:v>5.781289617671396E-3</c:v>
                </c:pt>
                <c:pt idx="4404">
                  <c:v>4.038097420670874E-2</c:v>
                </c:pt>
                <c:pt idx="4405">
                  <c:v>4.0610330944750639E-2</c:v>
                </c:pt>
                <c:pt idx="4406">
                  <c:v>2.4241124126121668E-2</c:v>
                </c:pt>
                <c:pt idx="4407">
                  <c:v>1.4819671930724072E-2</c:v>
                </c:pt>
                <c:pt idx="4408">
                  <c:v>2.8876064787389404E-2</c:v>
                </c:pt>
                <c:pt idx="4409">
                  <c:v>2.781662409520436E-2</c:v>
                </c:pt>
                <c:pt idx="4410">
                  <c:v>2.0909215137976642E-2</c:v>
                </c:pt>
                <c:pt idx="4411">
                  <c:v>7.5672669965189589E-3</c:v>
                </c:pt>
                <c:pt idx="4412">
                  <c:v>5.3798566328830616E-3</c:v>
                </c:pt>
                <c:pt idx="4413">
                  <c:v>1.3637259122405545E-2</c:v>
                </c:pt>
                <c:pt idx="4414">
                  <c:v>7.3893567358350957E-3</c:v>
                </c:pt>
                <c:pt idx="4415">
                  <c:v>2.6561207923464846E-2</c:v>
                </c:pt>
                <c:pt idx="4416">
                  <c:v>2.392790817554636E-2</c:v>
                </c:pt>
                <c:pt idx="4417">
                  <c:v>9.0088148306034354E-3</c:v>
                </c:pt>
                <c:pt idx="4418">
                  <c:v>1.4774582971872278E-2</c:v>
                </c:pt>
                <c:pt idx="4419">
                  <c:v>3.5259347188796628E-2</c:v>
                </c:pt>
                <c:pt idx="4420">
                  <c:v>2.8831574466983537E-2</c:v>
                </c:pt>
                <c:pt idx="4421">
                  <c:v>1.1714394554145928E-2</c:v>
                </c:pt>
                <c:pt idx="4422">
                  <c:v>2.9913243160911481E-2</c:v>
                </c:pt>
                <c:pt idx="4423">
                  <c:v>3.8790835455318078E-2</c:v>
                </c:pt>
                <c:pt idx="4424">
                  <c:v>2.5571688203244524E-2</c:v>
                </c:pt>
                <c:pt idx="4425">
                  <c:v>3.5490932304545086E-2</c:v>
                </c:pt>
                <c:pt idx="4426">
                  <c:v>2.5843940653398883E-2</c:v>
                </c:pt>
                <c:pt idx="4427">
                  <c:v>4.4615438166553452E-2</c:v>
                </c:pt>
                <c:pt idx="4428">
                  <c:v>1.8740537420149896E-2</c:v>
                </c:pt>
                <c:pt idx="4429">
                  <c:v>7.8881281586923799E-3</c:v>
                </c:pt>
                <c:pt idx="4430">
                  <c:v>2.059712300184852E-2</c:v>
                </c:pt>
                <c:pt idx="4431">
                  <c:v>3.5875414471807393E-2</c:v>
                </c:pt>
                <c:pt idx="4432">
                  <c:v>3.8346664190424255E-2</c:v>
                </c:pt>
                <c:pt idx="4433">
                  <c:v>5.3032563016897516E-2</c:v>
                </c:pt>
                <c:pt idx="4434">
                  <c:v>5.3752701238618569E-2</c:v>
                </c:pt>
                <c:pt idx="4435">
                  <c:v>2.8460731046721744E-2</c:v>
                </c:pt>
                <c:pt idx="4436">
                  <c:v>1.6872516473677313E-2</c:v>
                </c:pt>
                <c:pt idx="4437">
                  <c:v>1.5574000644511442E-2</c:v>
                </c:pt>
                <c:pt idx="4438">
                  <c:v>7.61792809542768E-3</c:v>
                </c:pt>
                <c:pt idx="4439">
                  <c:v>4.2406738046978174E-3</c:v>
                </c:pt>
                <c:pt idx="4440">
                  <c:v>1.1884964070883301E-2</c:v>
                </c:pt>
                <c:pt idx="4441">
                  <c:v>1.8798071697372586E-2</c:v>
                </c:pt>
                <c:pt idx="4442">
                  <c:v>1.8688687343467503E-2</c:v>
                </c:pt>
                <c:pt idx="4443">
                  <c:v>1.3838622533240896E-2</c:v>
                </c:pt>
                <c:pt idx="4444">
                  <c:v>1.1114322723438964E-2</c:v>
                </c:pt>
                <c:pt idx="4445">
                  <c:v>2.6467191334124059E-2</c:v>
                </c:pt>
                <c:pt idx="4446">
                  <c:v>5.6080284784454766E-2</c:v>
                </c:pt>
                <c:pt idx="4447">
                  <c:v>5.5037126557054283E-2</c:v>
                </c:pt>
                <c:pt idx="4448">
                  <c:v>1.9796020510485363E-2</c:v>
                </c:pt>
                <c:pt idx="4449">
                  <c:v>3.1621916659965499E-2</c:v>
                </c:pt>
                <c:pt idx="4450">
                  <c:v>2.5854538691865915E-2</c:v>
                </c:pt>
                <c:pt idx="4451">
                  <c:v>2.745793811522651E-3</c:v>
                </c:pt>
                <c:pt idx="4452">
                  <c:v>1.1881652108936741E-2</c:v>
                </c:pt>
                <c:pt idx="4453">
                  <c:v>1.5123181103203695E-2</c:v>
                </c:pt>
                <c:pt idx="4454">
                  <c:v>6.8875238479437816E-3</c:v>
                </c:pt>
                <c:pt idx="4455">
                  <c:v>1.5064801377106044E-2</c:v>
                </c:pt>
                <c:pt idx="4456">
                  <c:v>2.8367389006303857E-2</c:v>
                </c:pt>
                <c:pt idx="4457">
                  <c:v>3.2248937834455753E-2</c:v>
                </c:pt>
                <c:pt idx="4458">
                  <c:v>3.0229528524525952E-2</c:v>
                </c:pt>
                <c:pt idx="4459">
                  <c:v>2.3683063921138663E-2</c:v>
                </c:pt>
                <c:pt idx="4460">
                  <c:v>2.2968799130720478E-2</c:v>
                </c:pt>
                <c:pt idx="4461">
                  <c:v>1.9684162447128572E-2</c:v>
                </c:pt>
                <c:pt idx="4462">
                  <c:v>2.979309253153322E-2</c:v>
                </c:pt>
                <c:pt idx="4463">
                  <c:v>4.7479506047920804E-2</c:v>
                </c:pt>
                <c:pt idx="4464">
                  <c:v>3.548845385497329E-2</c:v>
                </c:pt>
                <c:pt idx="4465">
                  <c:v>2.7442089577470956E-2</c:v>
                </c:pt>
                <c:pt idx="4466">
                  <c:v>2.2591269910246785E-2</c:v>
                </c:pt>
                <c:pt idx="4467">
                  <c:v>4.1482987312689082E-2</c:v>
                </c:pt>
                <c:pt idx="4468">
                  <c:v>4.1695633849084895E-2</c:v>
                </c:pt>
                <c:pt idx="4469">
                  <c:v>3.1587567134173065E-2</c:v>
                </c:pt>
                <c:pt idx="4470">
                  <c:v>1.8742434998062642E-2</c:v>
                </c:pt>
                <c:pt idx="4471">
                  <c:v>5.6297149852129824E-4</c:v>
                </c:pt>
                <c:pt idx="4472">
                  <c:v>2.5245121399483424E-2</c:v>
                </c:pt>
                <c:pt idx="4473">
                  <c:v>3.0478167942776007E-2</c:v>
                </c:pt>
                <c:pt idx="4474">
                  <c:v>2.634087065673411E-2</c:v>
                </c:pt>
                <c:pt idx="4475">
                  <c:v>1.2584359218594066E-2</c:v>
                </c:pt>
                <c:pt idx="4476">
                  <c:v>1.2849355985108364E-2</c:v>
                </c:pt>
                <c:pt idx="4477">
                  <c:v>4.9338191462926853E-3</c:v>
                </c:pt>
                <c:pt idx="4478">
                  <c:v>2.5935311640534562E-2</c:v>
                </c:pt>
                <c:pt idx="4479">
                  <c:v>4.5483931211774881E-2</c:v>
                </c:pt>
                <c:pt idx="4480">
                  <c:v>2.7019707342904299E-2</c:v>
                </c:pt>
                <c:pt idx="4481">
                  <c:v>7.3360961977441356E-3</c:v>
                </c:pt>
                <c:pt idx="4482">
                  <c:v>2.9114685421848585E-2</c:v>
                </c:pt>
                <c:pt idx="4483">
                  <c:v>4.1755889115726301E-2</c:v>
                </c:pt>
                <c:pt idx="4484">
                  <c:v>1.5550686303410924E-2</c:v>
                </c:pt>
                <c:pt idx="4485">
                  <c:v>1.9782886554813792E-2</c:v>
                </c:pt>
                <c:pt idx="4486">
                  <c:v>9.9693947954489753E-3</c:v>
                </c:pt>
                <c:pt idx="4487">
                  <c:v>2.7932800989466124E-2</c:v>
                </c:pt>
                <c:pt idx="4488">
                  <c:v>4.8580511049598693E-2</c:v>
                </c:pt>
                <c:pt idx="4489">
                  <c:v>1.4917297040271288E-2</c:v>
                </c:pt>
                <c:pt idx="4490">
                  <c:v>2.7448484346025169E-2</c:v>
                </c:pt>
                <c:pt idx="4491">
                  <c:v>1.5474379936501829E-2</c:v>
                </c:pt>
                <c:pt idx="4492">
                  <c:v>1.1098577945037083E-2</c:v>
                </c:pt>
                <c:pt idx="4493">
                  <c:v>1.0326644232614023E-2</c:v>
                </c:pt>
                <c:pt idx="4494">
                  <c:v>1.6990836684079684E-3</c:v>
                </c:pt>
                <c:pt idx="4495">
                  <c:v>1.418331946429081E-2</c:v>
                </c:pt>
                <c:pt idx="4496">
                  <c:v>1.1823449187225313E-2</c:v>
                </c:pt>
                <c:pt idx="4497">
                  <c:v>8.4534926222930244E-3</c:v>
                </c:pt>
                <c:pt idx="4498">
                  <c:v>1.3899670612950872E-2</c:v>
                </c:pt>
                <c:pt idx="4499">
                  <c:v>4.6481690044203793E-2</c:v>
                </c:pt>
                <c:pt idx="4500">
                  <c:v>3.5878775867568956E-2</c:v>
                </c:pt>
                <c:pt idx="4501">
                  <c:v>1.8200855127650149E-2</c:v>
                </c:pt>
                <c:pt idx="4502">
                  <c:v>1.7193647486308927E-2</c:v>
                </c:pt>
                <c:pt idx="4503">
                  <c:v>2.0865147608337197E-2</c:v>
                </c:pt>
                <c:pt idx="4504">
                  <c:v>2.0741247762092636E-2</c:v>
                </c:pt>
                <c:pt idx="4505">
                  <c:v>3.2218589038373532E-2</c:v>
                </c:pt>
                <c:pt idx="4506">
                  <c:v>3.5296347900626204E-2</c:v>
                </c:pt>
                <c:pt idx="4507">
                  <c:v>1.4176973111147352E-2</c:v>
                </c:pt>
                <c:pt idx="4508">
                  <c:v>1.0317708331698051E-2</c:v>
                </c:pt>
                <c:pt idx="4509">
                  <c:v>1.0259963754304307E-2</c:v>
                </c:pt>
                <c:pt idx="4510">
                  <c:v>1.6382976798861613E-2</c:v>
                </c:pt>
                <c:pt idx="4511">
                  <c:v>1.4749971375917279E-2</c:v>
                </c:pt>
                <c:pt idx="4512">
                  <c:v>2.0215882312690045E-2</c:v>
                </c:pt>
                <c:pt idx="4513">
                  <c:v>9.237964350216241E-3</c:v>
                </c:pt>
                <c:pt idx="4514">
                  <c:v>2.628639878835793E-2</c:v>
                </c:pt>
                <c:pt idx="4515">
                  <c:v>2.2315267608344014E-2</c:v>
                </c:pt>
                <c:pt idx="4516">
                  <c:v>3.4629627214908733E-2</c:v>
                </c:pt>
                <c:pt idx="4517">
                  <c:v>2.137931083256947E-2</c:v>
                </c:pt>
                <c:pt idx="4518">
                  <c:v>9.5262986057199593E-3</c:v>
                </c:pt>
                <c:pt idx="4519">
                  <c:v>1.6739967504878911E-2</c:v>
                </c:pt>
                <c:pt idx="4520">
                  <c:v>1.2476131323752526E-2</c:v>
                </c:pt>
                <c:pt idx="4521">
                  <c:v>1.694228035452745E-2</c:v>
                </c:pt>
                <c:pt idx="4522">
                  <c:v>2.8922616200927665E-2</c:v>
                </c:pt>
                <c:pt idx="4523">
                  <c:v>1.8434471491275858E-2</c:v>
                </c:pt>
                <c:pt idx="4524">
                  <c:v>1.6296050766583022E-2</c:v>
                </c:pt>
                <c:pt idx="4525">
                  <c:v>1.7021992055743122E-2</c:v>
                </c:pt>
                <c:pt idx="4526">
                  <c:v>3.1960212793035223E-2</c:v>
                </c:pt>
                <c:pt idx="4527">
                  <c:v>4.383600588690837E-2</c:v>
                </c:pt>
                <c:pt idx="4528">
                  <c:v>2.6149661453306806E-2</c:v>
                </c:pt>
                <c:pt idx="4529">
                  <c:v>2.2986194852716316E-2</c:v>
                </c:pt>
                <c:pt idx="4530">
                  <c:v>3.3969347234549328E-2</c:v>
                </c:pt>
                <c:pt idx="4531">
                  <c:v>2.8172471505882549E-2</c:v>
                </c:pt>
                <c:pt idx="4532">
                  <c:v>1.9980967485752787E-2</c:v>
                </c:pt>
                <c:pt idx="4533">
                  <c:v>2.2709545998463122E-2</c:v>
                </c:pt>
                <c:pt idx="4534">
                  <c:v>1.338018498106572E-2</c:v>
                </c:pt>
                <c:pt idx="4535">
                  <c:v>3.8426382506105541E-2</c:v>
                </c:pt>
                <c:pt idx="4536">
                  <c:v>5.3866867831377833E-2</c:v>
                </c:pt>
                <c:pt idx="4537">
                  <c:v>5.6697337621424385E-2</c:v>
                </c:pt>
                <c:pt idx="4538">
                  <c:v>4.4338965601325747E-2</c:v>
                </c:pt>
                <c:pt idx="4539">
                  <c:v>3.2805953084047788E-2</c:v>
                </c:pt>
                <c:pt idx="4540">
                  <c:v>7.5278814785133636E-3</c:v>
                </c:pt>
                <c:pt idx="4541">
                  <c:v>2.1023426127300709E-2</c:v>
                </c:pt>
                <c:pt idx="4542">
                  <c:v>1.4197654107804972E-2</c:v>
                </c:pt>
                <c:pt idx="4543">
                  <c:v>1.8660625320207666E-2</c:v>
                </c:pt>
                <c:pt idx="4544">
                  <c:v>2.3150973813443197E-2</c:v>
                </c:pt>
                <c:pt idx="4545">
                  <c:v>2.2092388964495058E-2</c:v>
                </c:pt>
                <c:pt idx="4546">
                  <c:v>5.6509757752175463E-3</c:v>
                </c:pt>
                <c:pt idx="4547">
                  <c:v>4.3230424753893494E-3</c:v>
                </c:pt>
                <c:pt idx="4548">
                  <c:v>1.5185713912368962E-2</c:v>
                </c:pt>
                <c:pt idx="4549">
                  <c:v>3.2954319140211961E-3</c:v>
                </c:pt>
                <c:pt idx="4550">
                  <c:v>2.033171729011914E-2</c:v>
                </c:pt>
                <c:pt idx="4551">
                  <c:v>2.016277590197325E-2</c:v>
                </c:pt>
                <c:pt idx="4552">
                  <c:v>1.4227856922482305E-2</c:v>
                </c:pt>
                <c:pt idx="4553">
                  <c:v>2.2547807881746779E-2</c:v>
                </c:pt>
                <c:pt idx="4554">
                  <c:v>2.9103399275969864E-2</c:v>
                </c:pt>
                <c:pt idx="4555">
                  <c:v>4.5092736385774101E-2</c:v>
                </c:pt>
                <c:pt idx="4556">
                  <c:v>4.8482943384689933E-2</c:v>
                </c:pt>
                <c:pt idx="4557">
                  <c:v>2.5211920258145393E-2</c:v>
                </c:pt>
                <c:pt idx="4558">
                  <c:v>9.3001126459973799E-3</c:v>
                </c:pt>
                <c:pt idx="4559">
                  <c:v>4.6208780355691528E-3</c:v>
                </c:pt>
                <c:pt idx="4560">
                  <c:v>2.7907628704074299E-2</c:v>
                </c:pt>
                <c:pt idx="4561">
                  <c:v>4.14647429923286E-2</c:v>
                </c:pt>
                <c:pt idx="4562">
                  <c:v>3.465364810035778E-2</c:v>
                </c:pt>
                <c:pt idx="4563">
                  <c:v>4.431110946842251E-2</c:v>
                </c:pt>
                <c:pt idx="4564">
                  <c:v>4.0266626524946399E-2</c:v>
                </c:pt>
                <c:pt idx="4565">
                  <c:v>4.4758447914335772E-3</c:v>
                </c:pt>
                <c:pt idx="4566">
                  <c:v>2.2898810951674977E-2</c:v>
                </c:pt>
                <c:pt idx="4567">
                  <c:v>1.3817397835668325E-2</c:v>
                </c:pt>
                <c:pt idx="4568">
                  <c:v>1.6375785801401071E-2</c:v>
                </c:pt>
                <c:pt idx="4569">
                  <c:v>2.1285506208528909E-2</c:v>
                </c:pt>
                <c:pt idx="4570">
                  <c:v>4.466492131899235E-2</c:v>
                </c:pt>
                <c:pt idx="4571">
                  <c:v>3.9297408682573143E-2</c:v>
                </c:pt>
                <c:pt idx="4572">
                  <c:v>4.5945381643575402E-2</c:v>
                </c:pt>
                <c:pt idx="4573">
                  <c:v>5.1934800215100219E-2</c:v>
                </c:pt>
                <c:pt idx="4574">
                  <c:v>4.6017017250196697E-2</c:v>
                </c:pt>
                <c:pt idx="4575">
                  <c:v>5.1169424196724649E-2</c:v>
                </c:pt>
                <c:pt idx="4576">
                  <c:v>2.7314623065334616E-2</c:v>
                </c:pt>
                <c:pt idx="4577">
                  <c:v>1.0518821053259369E-2</c:v>
                </c:pt>
                <c:pt idx="4578">
                  <c:v>2.6070125653961964E-2</c:v>
                </c:pt>
                <c:pt idx="4579">
                  <c:v>2.4279818267970057E-2</c:v>
                </c:pt>
                <c:pt idx="4580">
                  <c:v>1.5107768620614671E-2</c:v>
                </c:pt>
                <c:pt idx="4581">
                  <c:v>2.2526706429327161E-2</c:v>
                </c:pt>
                <c:pt idx="4582">
                  <c:v>1.7174222277922306E-2</c:v>
                </c:pt>
                <c:pt idx="4583">
                  <c:v>2.6528626303880472E-2</c:v>
                </c:pt>
                <c:pt idx="4584">
                  <c:v>3.3211031595214428E-2</c:v>
                </c:pt>
                <c:pt idx="4585">
                  <c:v>3.4090448272246512E-2</c:v>
                </c:pt>
                <c:pt idx="4586">
                  <c:v>2.6410320537234504E-2</c:v>
                </c:pt>
                <c:pt idx="4587">
                  <c:v>1.9235326620307549E-2</c:v>
                </c:pt>
                <c:pt idx="4588">
                  <c:v>1.9431298622279373E-2</c:v>
                </c:pt>
                <c:pt idx="4589">
                  <c:v>1.4474404547196663E-2</c:v>
                </c:pt>
                <c:pt idx="4590">
                  <c:v>2.6803307887923879E-2</c:v>
                </c:pt>
                <c:pt idx="4591">
                  <c:v>1.5002795873921814E-2</c:v>
                </c:pt>
                <c:pt idx="4592">
                  <c:v>2.7738482847271588E-2</c:v>
                </c:pt>
                <c:pt idx="4593">
                  <c:v>4.8853981386350998E-2</c:v>
                </c:pt>
                <c:pt idx="4594">
                  <c:v>3.238839713271735E-2</c:v>
                </c:pt>
                <c:pt idx="4595">
                  <c:v>1.7507041616492004E-2</c:v>
                </c:pt>
                <c:pt idx="4596">
                  <c:v>2.3441197283873026E-2</c:v>
                </c:pt>
                <c:pt idx="4597">
                  <c:v>1.7728396248777652E-2</c:v>
                </c:pt>
                <c:pt idx="4598">
                  <c:v>3.9449935803754506E-2</c:v>
                </c:pt>
                <c:pt idx="4599">
                  <c:v>2.7386924721410934E-2</c:v>
                </c:pt>
                <c:pt idx="4600">
                  <c:v>3.6787055688791086E-2</c:v>
                </c:pt>
                <c:pt idx="4601">
                  <c:v>4.1375878984127479E-2</c:v>
                </c:pt>
                <c:pt idx="4602">
                  <c:v>7.7787140336333807E-3</c:v>
                </c:pt>
                <c:pt idx="4603">
                  <c:v>5.0999381612069447E-2</c:v>
                </c:pt>
                <c:pt idx="4604">
                  <c:v>3.6105414683897996E-2</c:v>
                </c:pt>
                <c:pt idx="4605">
                  <c:v>4.8024160432504057E-2</c:v>
                </c:pt>
                <c:pt idx="4606">
                  <c:v>4.1066362594179957E-2</c:v>
                </c:pt>
                <c:pt idx="4607">
                  <c:v>4.1082326797373531E-2</c:v>
                </c:pt>
                <c:pt idx="4608">
                  <c:v>5.6005557463349967E-2</c:v>
                </c:pt>
                <c:pt idx="4609">
                  <c:v>7.4894880855870868E-3</c:v>
                </c:pt>
                <c:pt idx="4610">
                  <c:v>1.6029678456139909E-2</c:v>
                </c:pt>
                <c:pt idx="4611">
                  <c:v>2.9865836381391245E-2</c:v>
                </c:pt>
                <c:pt idx="4612">
                  <c:v>6.2327032888300403E-2</c:v>
                </c:pt>
                <c:pt idx="4613">
                  <c:v>2.5824411103982148E-2</c:v>
                </c:pt>
                <c:pt idx="4614">
                  <c:v>5.6521769670293077E-2</c:v>
                </c:pt>
                <c:pt idx="4615">
                  <c:v>1.8152162930739034E-2</c:v>
                </c:pt>
                <c:pt idx="4616">
                  <c:v>3.5012346357246073E-2</c:v>
                </c:pt>
                <c:pt idx="4617">
                  <c:v>3.2739877189122843E-2</c:v>
                </c:pt>
                <c:pt idx="4618">
                  <c:v>4.9171036067455383E-2</c:v>
                </c:pt>
                <c:pt idx="4619">
                  <c:v>5.4858245339009494E-2</c:v>
                </c:pt>
                <c:pt idx="4620">
                  <c:v>6.9659168284464223E-2</c:v>
                </c:pt>
                <c:pt idx="4621">
                  <c:v>2.2611192391257758E-2</c:v>
                </c:pt>
                <c:pt idx="4622">
                  <c:v>0.10750577628811782</c:v>
                </c:pt>
                <c:pt idx="4623">
                  <c:v>3.3833833006310654E-2</c:v>
                </c:pt>
                <c:pt idx="4624">
                  <c:v>4.5520832445555971E-2</c:v>
                </c:pt>
                <c:pt idx="4625">
                  <c:v>3.7882532109565693E-2</c:v>
                </c:pt>
                <c:pt idx="4626">
                  <c:v>7.1419240037537468E-2</c:v>
                </c:pt>
                <c:pt idx="4627">
                  <c:v>0.10431945234534455</c:v>
                </c:pt>
                <c:pt idx="4628">
                  <c:v>9.5172948710579533E-2</c:v>
                </c:pt>
                <c:pt idx="4629">
                  <c:v>5.833071838432994E-2</c:v>
                </c:pt>
                <c:pt idx="4630">
                  <c:v>0.10209089923862018</c:v>
                </c:pt>
                <c:pt idx="4631">
                  <c:v>0.1126213104598254</c:v>
                </c:pt>
                <c:pt idx="4632">
                  <c:v>0.15482450315853205</c:v>
                </c:pt>
                <c:pt idx="4633">
                  <c:v>0.18765019541003303</c:v>
                </c:pt>
                <c:pt idx="4634">
                  <c:v>0.14797575676145616</c:v>
                </c:pt>
                <c:pt idx="4635">
                  <c:v>0.13831234312042101</c:v>
                </c:pt>
                <c:pt idx="4636">
                  <c:v>0.18382361180540466</c:v>
                </c:pt>
                <c:pt idx="4637">
                  <c:v>0.22979108835721784</c:v>
                </c:pt>
                <c:pt idx="4638">
                  <c:v>0.22253930389504331</c:v>
                </c:pt>
                <c:pt idx="4639">
                  <c:v>0.21820262764733089</c:v>
                </c:pt>
                <c:pt idx="4640">
                  <c:v>0.11633218965938835</c:v>
                </c:pt>
                <c:pt idx="4641">
                  <c:v>0.10903852011851702</c:v>
                </c:pt>
                <c:pt idx="4642">
                  <c:v>0.15969870868426331</c:v>
                </c:pt>
                <c:pt idx="4643">
                  <c:v>0.15058950881998506</c:v>
                </c:pt>
                <c:pt idx="4644">
                  <c:v>0.11978906709337253</c:v>
                </c:pt>
                <c:pt idx="4645">
                  <c:v>0.10211080176407555</c:v>
                </c:pt>
                <c:pt idx="4646">
                  <c:v>6.6271139755350844E-2</c:v>
                </c:pt>
                <c:pt idx="4647">
                  <c:v>6.0938390513557782E-2</c:v>
                </c:pt>
                <c:pt idx="4648">
                  <c:v>4.5260964677143432E-2</c:v>
                </c:pt>
                <c:pt idx="4649">
                  <c:v>5.2791996680698942E-2</c:v>
                </c:pt>
                <c:pt idx="4650">
                  <c:v>2.9695543129933763E-2</c:v>
                </c:pt>
                <c:pt idx="4651">
                  <c:v>4.5258225228286486E-2</c:v>
                </c:pt>
                <c:pt idx="4652">
                  <c:v>9.1594307935078612E-2</c:v>
                </c:pt>
                <c:pt idx="4653">
                  <c:v>0.12645431175733049</c:v>
                </c:pt>
                <c:pt idx="4654">
                  <c:v>0.14149020753874128</c:v>
                </c:pt>
                <c:pt idx="4655">
                  <c:v>0.13618441112922708</c:v>
                </c:pt>
                <c:pt idx="4656">
                  <c:v>0.10622729579807873</c:v>
                </c:pt>
                <c:pt idx="4657">
                  <c:v>0.13672940373991027</c:v>
                </c:pt>
                <c:pt idx="4658">
                  <c:v>0.13691440421087472</c:v>
                </c:pt>
                <c:pt idx="4659">
                  <c:v>5.0145259048625775E-2</c:v>
                </c:pt>
                <c:pt idx="4660">
                  <c:v>5.5248257393762067E-2</c:v>
                </c:pt>
                <c:pt idx="4661">
                  <c:v>0.13707271772176463</c:v>
                </c:pt>
                <c:pt idx="4662">
                  <c:v>0.2255473953837599</c:v>
                </c:pt>
                <c:pt idx="4663">
                  <c:v>0.25489470542059978</c:v>
                </c:pt>
                <c:pt idx="4664">
                  <c:v>0.17265650681259448</c:v>
                </c:pt>
                <c:pt idx="4665">
                  <c:v>2.8178836677958032E-2</c:v>
                </c:pt>
                <c:pt idx="4666">
                  <c:v>9.1807803988588926E-2</c:v>
                </c:pt>
                <c:pt idx="4667">
                  <c:v>0.1701883634434137</c:v>
                </c:pt>
                <c:pt idx="4668">
                  <c:v>0.22444188242447413</c:v>
                </c:pt>
                <c:pt idx="4669">
                  <c:v>0.16532944173994996</c:v>
                </c:pt>
                <c:pt idx="4670">
                  <c:v>6.2243133054818434E-2</c:v>
                </c:pt>
                <c:pt idx="4671">
                  <c:v>2.3417673663017863E-2</c:v>
                </c:pt>
                <c:pt idx="4672">
                  <c:v>4.5102256424727351E-2</c:v>
                </c:pt>
                <c:pt idx="4673">
                  <c:v>8.5621813590943507E-2</c:v>
                </c:pt>
                <c:pt idx="4674">
                  <c:v>4.5906930645184925E-2</c:v>
                </c:pt>
                <c:pt idx="4675">
                  <c:v>4.9655525295160104E-2</c:v>
                </c:pt>
                <c:pt idx="4676">
                  <c:v>3.3885137857597732E-2</c:v>
                </c:pt>
                <c:pt idx="4677">
                  <c:v>2.8165230577103198E-2</c:v>
                </c:pt>
                <c:pt idx="4678">
                  <c:v>3.9857009736475227E-2</c:v>
                </c:pt>
                <c:pt idx="4679">
                  <c:v>7.4378302177305067E-2</c:v>
                </c:pt>
                <c:pt idx="4680">
                  <c:v>0.10286802496207686</c:v>
                </c:pt>
                <c:pt idx="4681">
                  <c:v>7.8861534668931671E-2</c:v>
                </c:pt>
                <c:pt idx="4682">
                  <c:v>4.1964550466217269E-2</c:v>
                </c:pt>
                <c:pt idx="4683">
                  <c:v>1.9041318484179389E-2</c:v>
                </c:pt>
                <c:pt idx="4684">
                  <c:v>8.5332028096280627E-2</c:v>
                </c:pt>
                <c:pt idx="4685">
                  <c:v>8.576481526849393E-2</c:v>
                </c:pt>
                <c:pt idx="4686">
                  <c:v>5.1351157678657548E-2</c:v>
                </c:pt>
                <c:pt idx="4687">
                  <c:v>9.9580642842361337E-3</c:v>
                </c:pt>
                <c:pt idx="4688">
                  <c:v>5.1956004285778568E-2</c:v>
                </c:pt>
                <c:pt idx="4689">
                  <c:v>3.0666898303572079E-2</c:v>
                </c:pt>
                <c:pt idx="4690">
                  <c:v>4.6134166845542904E-2</c:v>
                </c:pt>
                <c:pt idx="4691">
                  <c:v>5.7821062077434378E-2</c:v>
                </c:pt>
                <c:pt idx="4692">
                  <c:v>6.1795977697624585E-2</c:v>
                </c:pt>
                <c:pt idx="4693">
                  <c:v>3.911721663124227E-2</c:v>
                </c:pt>
                <c:pt idx="4694">
                  <c:v>2.0772184675788414E-2</c:v>
                </c:pt>
                <c:pt idx="4695">
                  <c:v>4.8872516731282602E-2</c:v>
                </c:pt>
                <c:pt idx="4696">
                  <c:v>4.9232613529254836E-2</c:v>
                </c:pt>
                <c:pt idx="4697">
                  <c:v>4.6562120983080643E-2</c:v>
                </c:pt>
                <c:pt idx="4698">
                  <c:v>4.5235779488540538E-2</c:v>
                </c:pt>
                <c:pt idx="4699">
                  <c:v>6.0559327575740868E-2</c:v>
                </c:pt>
                <c:pt idx="4700">
                  <c:v>5.6887135230207019E-2</c:v>
                </c:pt>
                <c:pt idx="4701">
                  <c:v>6.7219857094706389E-2</c:v>
                </c:pt>
                <c:pt idx="4702">
                  <c:v>6.8117133814886502E-2</c:v>
                </c:pt>
                <c:pt idx="4703">
                  <c:v>6.3149459301653249E-2</c:v>
                </c:pt>
                <c:pt idx="4704">
                  <c:v>6.6686268375237209E-2</c:v>
                </c:pt>
                <c:pt idx="4705">
                  <c:v>4.7690375303098248E-2</c:v>
                </c:pt>
                <c:pt idx="4706">
                  <c:v>7.2608735300676852E-2</c:v>
                </c:pt>
                <c:pt idx="4707">
                  <c:v>8.5441269421516433E-2</c:v>
                </c:pt>
                <c:pt idx="4708">
                  <c:v>2.7358894368221351E-2</c:v>
                </c:pt>
                <c:pt idx="4709">
                  <c:v>3.5446121990119983E-2</c:v>
                </c:pt>
                <c:pt idx="4710">
                  <c:v>1.7549138286306672E-2</c:v>
                </c:pt>
                <c:pt idx="4711">
                  <c:v>1.5321008937214976E-2</c:v>
                </c:pt>
                <c:pt idx="4712">
                  <c:v>1.9692813153330282E-2</c:v>
                </c:pt>
                <c:pt idx="4713">
                  <c:v>4.0932777596531376E-2</c:v>
                </c:pt>
                <c:pt idx="4714">
                  <c:v>1.1486945662811308E-2</c:v>
                </c:pt>
                <c:pt idx="4715">
                  <c:v>4.8270497100025601E-2</c:v>
                </c:pt>
                <c:pt idx="4716">
                  <c:v>5.8966950937947973E-2</c:v>
                </c:pt>
                <c:pt idx="4717">
                  <c:v>5.6894476983536772E-2</c:v>
                </c:pt>
                <c:pt idx="4718">
                  <c:v>0.11021975449680867</c:v>
                </c:pt>
                <c:pt idx="4719">
                  <c:v>5.3467573427214331E-2</c:v>
                </c:pt>
                <c:pt idx="4720">
                  <c:v>0.10271328611064387</c:v>
                </c:pt>
                <c:pt idx="4721">
                  <c:v>8.5302096003773795E-2</c:v>
                </c:pt>
                <c:pt idx="4722">
                  <c:v>8.8330292470939972E-2</c:v>
                </c:pt>
                <c:pt idx="4723">
                  <c:v>0.11247191071714796</c:v>
                </c:pt>
                <c:pt idx="4724">
                  <c:v>5.6264722418680448E-2</c:v>
                </c:pt>
                <c:pt idx="4725">
                  <c:v>8.7858380320599505E-2</c:v>
                </c:pt>
                <c:pt idx="4726">
                  <c:v>3.8408631607554859E-2</c:v>
                </c:pt>
                <c:pt idx="4727">
                  <c:v>7.4034033161960028E-2</c:v>
                </c:pt>
                <c:pt idx="4728">
                  <c:v>6.9406246311745121E-2</c:v>
                </c:pt>
                <c:pt idx="4729">
                  <c:v>1.4222363903240297E-2</c:v>
                </c:pt>
                <c:pt idx="4730">
                  <c:v>1.3400826555035284E-2</c:v>
                </c:pt>
                <c:pt idx="4731">
                  <c:v>3.2254943358623882E-2</c:v>
                </c:pt>
                <c:pt idx="4732">
                  <c:v>5.492201505944256E-2</c:v>
                </c:pt>
                <c:pt idx="4733">
                  <c:v>3.6405943116506918E-2</c:v>
                </c:pt>
                <c:pt idx="4734">
                  <c:v>0.11592215362835145</c:v>
                </c:pt>
                <c:pt idx="4735">
                  <c:v>0.11777818539754677</c:v>
                </c:pt>
                <c:pt idx="4736">
                  <c:v>9.2432787176254375E-2</c:v>
                </c:pt>
                <c:pt idx="4737">
                  <c:v>9.672882398283815E-2</c:v>
                </c:pt>
                <c:pt idx="4738">
                  <c:v>5.3126824825871242E-2</c:v>
                </c:pt>
                <c:pt idx="4739">
                  <c:v>0.17424309517542219</c:v>
                </c:pt>
                <c:pt idx="4740">
                  <c:v>0.1128335901633261</c:v>
                </c:pt>
                <c:pt idx="4741">
                  <c:v>6.2240265158185162E-2</c:v>
                </c:pt>
                <c:pt idx="4742">
                  <c:v>7.8992375480409646E-2</c:v>
                </c:pt>
                <c:pt idx="4743">
                  <c:v>8.9822198562833327E-2</c:v>
                </c:pt>
                <c:pt idx="4744">
                  <c:v>8.0246613899828539E-2</c:v>
                </c:pt>
                <c:pt idx="4745">
                  <c:v>2.0456633761087563E-2</c:v>
                </c:pt>
                <c:pt idx="4746">
                  <c:v>5.6333385557929716E-2</c:v>
                </c:pt>
                <c:pt idx="4747">
                  <c:v>5.0472467896209405E-2</c:v>
                </c:pt>
                <c:pt idx="4748">
                  <c:v>6.6772303154065613E-2</c:v>
                </c:pt>
                <c:pt idx="4749">
                  <c:v>2.9262298591710069E-2</c:v>
                </c:pt>
                <c:pt idx="4750">
                  <c:v>5.5215263509241545E-2</c:v>
                </c:pt>
                <c:pt idx="4751">
                  <c:v>1.9755452147295464E-2</c:v>
                </c:pt>
                <c:pt idx="4752">
                  <c:v>6.7862157541636672E-2</c:v>
                </c:pt>
                <c:pt idx="4753">
                  <c:v>7.7332513455093843E-2</c:v>
                </c:pt>
                <c:pt idx="4754">
                  <c:v>5.9646086342141635E-2</c:v>
                </c:pt>
                <c:pt idx="4755">
                  <c:v>6.5283075949326794E-2</c:v>
                </c:pt>
                <c:pt idx="4756">
                  <c:v>6.5590681586413041E-2</c:v>
                </c:pt>
                <c:pt idx="4757">
                  <c:v>4.5645356630899005E-2</c:v>
                </c:pt>
                <c:pt idx="4758">
                  <c:v>2.5975897751564336E-2</c:v>
                </c:pt>
                <c:pt idx="4759">
                  <c:v>7.7538922808555386E-2</c:v>
                </c:pt>
                <c:pt idx="4760">
                  <c:v>7.3106114549975815E-2</c:v>
                </c:pt>
                <c:pt idx="4761">
                  <c:v>3.1506110536889217E-2</c:v>
                </c:pt>
                <c:pt idx="4762">
                  <c:v>1.7552633430360391E-2</c:v>
                </c:pt>
                <c:pt idx="4763">
                  <c:v>2.6349312688909384E-2</c:v>
                </c:pt>
                <c:pt idx="4764">
                  <c:v>8.4349224049814431E-2</c:v>
                </c:pt>
                <c:pt idx="4765">
                  <c:v>7.6317632328192955E-2</c:v>
                </c:pt>
                <c:pt idx="4766">
                  <c:v>5.9407889619780073E-2</c:v>
                </c:pt>
                <c:pt idx="4767">
                  <c:v>0.1233628357285259</c:v>
                </c:pt>
                <c:pt idx="4768">
                  <c:v>0.14532011951280269</c:v>
                </c:pt>
                <c:pt idx="4769">
                  <c:v>7.1740455004878162E-2</c:v>
                </c:pt>
                <c:pt idx="4770">
                  <c:v>1.6188071877944989E-2</c:v>
                </c:pt>
                <c:pt idx="4771">
                  <c:v>5.0738535269889702E-2</c:v>
                </c:pt>
                <c:pt idx="4772">
                  <c:v>0.14408463836556809</c:v>
                </c:pt>
                <c:pt idx="4773">
                  <c:v>0.1544291038655283</c:v>
                </c:pt>
                <c:pt idx="4774">
                  <c:v>0.11291381958724431</c:v>
                </c:pt>
                <c:pt idx="4775">
                  <c:v>8.0306224245932423E-2</c:v>
                </c:pt>
                <c:pt idx="4776">
                  <c:v>3.9085533780079763E-2</c:v>
                </c:pt>
                <c:pt idx="4777">
                  <c:v>5.4589841803869256E-2</c:v>
                </c:pt>
                <c:pt idx="4778">
                  <c:v>8.2975906855733236E-2</c:v>
                </c:pt>
                <c:pt idx="4779">
                  <c:v>6.8423953690465014E-2</c:v>
                </c:pt>
                <c:pt idx="4780">
                  <c:v>6.0338553321204122E-2</c:v>
                </c:pt>
                <c:pt idx="4781">
                  <c:v>3.2948964150491866E-2</c:v>
                </c:pt>
                <c:pt idx="4782">
                  <c:v>2.4010436994383454E-2</c:v>
                </c:pt>
                <c:pt idx="4783">
                  <c:v>2.9870602202339697E-2</c:v>
                </c:pt>
                <c:pt idx="4784">
                  <c:v>3.6022589379458826E-2</c:v>
                </c:pt>
                <c:pt idx="4785">
                  <c:v>4.0398140751626746E-2</c:v>
                </c:pt>
                <c:pt idx="4786">
                  <c:v>4.938246789237203E-2</c:v>
                </c:pt>
                <c:pt idx="4787">
                  <c:v>2.7814260738138079E-2</c:v>
                </c:pt>
                <c:pt idx="4788">
                  <c:v>3.1321128786611342E-2</c:v>
                </c:pt>
                <c:pt idx="4789">
                  <c:v>5.9235254241371903E-2</c:v>
                </c:pt>
                <c:pt idx="4790">
                  <c:v>5.8331694969557084E-2</c:v>
                </c:pt>
                <c:pt idx="4791">
                  <c:v>4.716198734774598E-2</c:v>
                </c:pt>
                <c:pt idx="4792">
                  <c:v>1.8958810281260844E-2</c:v>
                </c:pt>
                <c:pt idx="4793">
                  <c:v>2.5158917849867023E-2</c:v>
                </c:pt>
                <c:pt idx="4794">
                  <c:v>2.517325337982448E-2</c:v>
                </c:pt>
                <c:pt idx="4795">
                  <c:v>3.0412673333990076E-2</c:v>
                </c:pt>
                <c:pt idx="4796">
                  <c:v>2.5847442809266197E-2</c:v>
                </c:pt>
                <c:pt idx="4797">
                  <c:v>4.707500491883887E-2</c:v>
                </c:pt>
                <c:pt idx="4798">
                  <c:v>4.9831297906358013E-2</c:v>
                </c:pt>
                <c:pt idx="4799">
                  <c:v>2.9894277144245269E-2</c:v>
                </c:pt>
                <c:pt idx="4800">
                  <c:v>2.4251051397114764E-2</c:v>
                </c:pt>
                <c:pt idx="4801">
                  <c:v>4.1153132436413241E-2</c:v>
                </c:pt>
                <c:pt idx="4802">
                  <c:v>5.0279006952248573E-2</c:v>
                </c:pt>
                <c:pt idx="4803">
                  <c:v>3.9710690861626485E-2</c:v>
                </c:pt>
                <c:pt idx="4804">
                  <c:v>2.5767752832675052E-2</c:v>
                </c:pt>
                <c:pt idx="4805">
                  <c:v>6.3931198040007887E-3</c:v>
                </c:pt>
                <c:pt idx="4806">
                  <c:v>2.9577852015698059E-2</c:v>
                </c:pt>
                <c:pt idx="4807">
                  <c:v>3.96979788881772E-2</c:v>
                </c:pt>
                <c:pt idx="4808">
                  <c:v>3.5662313430643924E-2</c:v>
                </c:pt>
                <c:pt idx="4809">
                  <c:v>4.8016858726215479E-2</c:v>
                </c:pt>
                <c:pt idx="4810">
                  <c:v>3.8626027229173111E-2</c:v>
                </c:pt>
                <c:pt idx="4811">
                  <c:v>3.7810791334767342E-2</c:v>
                </c:pt>
                <c:pt idx="4812">
                  <c:v>3.8766620593471461E-2</c:v>
                </c:pt>
                <c:pt idx="4813">
                  <c:v>4.1212527606160697E-2</c:v>
                </c:pt>
                <c:pt idx="4814">
                  <c:v>5.3082535938348746E-2</c:v>
                </c:pt>
                <c:pt idx="4815">
                  <c:v>3.1934896225345691E-2</c:v>
                </c:pt>
                <c:pt idx="4816">
                  <c:v>9.4491722939047066E-3</c:v>
                </c:pt>
                <c:pt idx="4817">
                  <c:v>2.7731247951671829E-2</c:v>
                </c:pt>
                <c:pt idx="4818">
                  <c:v>3.8792713406084235E-2</c:v>
                </c:pt>
                <c:pt idx="4819">
                  <c:v>3.4077012449474219E-2</c:v>
                </c:pt>
                <c:pt idx="4820">
                  <c:v>4.9754417162576815E-2</c:v>
                </c:pt>
                <c:pt idx="4821">
                  <c:v>4.2843749688427392E-2</c:v>
                </c:pt>
                <c:pt idx="4822">
                  <c:v>4.0140325914477609E-2</c:v>
                </c:pt>
                <c:pt idx="4823">
                  <c:v>5.2685041772756118E-2</c:v>
                </c:pt>
                <c:pt idx="4824">
                  <c:v>4.319971273327073E-2</c:v>
                </c:pt>
                <c:pt idx="4825">
                  <c:v>2.9276860070951823E-2</c:v>
                </c:pt>
                <c:pt idx="4826">
                  <c:v>3.3339201062888464E-2</c:v>
                </c:pt>
                <c:pt idx="4827">
                  <c:v>5.4716640940405445E-2</c:v>
                </c:pt>
                <c:pt idx="4828">
                  <c:v>4.7902587322145737E-2</c:v>
                </c:pt>
                <c:pt idx="4829">
                  <c:v>2.8917145510561813E-2</c:v>
                </c:pt>
                <c:pt idx="4830">
                  <c:v>2.4817481146742114E-2</c:v>
                </c:pt>
                <c:pt idx="4831">
                  <c:v>2.3687146439207222E-2</c:v>
                </c:pt>
                <c:pt idx="4832">
                  <c:v>3.5846951043512383E-2</c:v>
                </c:pt>
                <c:pt idx="4833">
                  <c:v>3.352483223489245E-2</c:v>
                </c:pt>
                <c:pt idx="4834">
                  <c:v>2.2637019452500927E-2</c:v>
                </c:pt>
                <c:pt idx="4835">
                  <c:v>4.515126094950718E-2</c:v>
                </c:pt>
                <c:pt idx="4836">
                  <c:v>5.7002961760585835E-2</c:v>
                </c:pt>
                <c:pt idx="4837">
                  <c:v>8.0836856309288579E-2</c:v>
                </c:pt>
                <c:pt idx="4838">
                  <c:v>0.10756103552041699</c:v>
                </c:pt>
                <c:pt idx="4839">
                  <c:v>5.6939663848668158E-2</c:v>
                </c:pt>
                <c:pt idx="4840">
                  <c:v>3.483723495173377E-2</c:v>
                </c:pt>
                <c:pt idx="4841">
                  <c:v>7.0053249266121109E-2</c:v>
                </c:pt>
                <c:pt idx="4842">
                  <c:v>9.9248812743000639E-2</c:v>
                </c:pt>
                <c:pt idx="4843">
                  <c:v>0.10673073192392246</c:v>
                </c:pt>
                <c:pt idx="4844">
                  <c:v>7.2041424055014541E-2</c:v>
                </c:pt>
                <c:pt idx="4845">
                  <c:v>2.0460226673481682E-2</c:v>
                </c:pt>
                <c:pt idx="4846">
                  <c:v>4.5048424564538753E-2</c:v>
                </c:pt>
                <c:pt idx="4847">
                  <c:v>5.9112623534711466E-2</c:v>
                </c:pt>
                <c:pt idx="4848">
                  <c:v>5.0919732513768814E-2</c:v>
                </c:pt>
                <c:pt idx="4849">
                  <c:v>5.9240986527686459E-2</c:v>
                </c:pt>
                <c:pt idx="4850">
                  <c:v>2.8571871773325347E-2</c:v>
                </c:pt>
                <c:pt idx="4851">
                  <c:v>1.7982183154468874E-2</c:v>
                </c:pt>
                <c:pt idx="4852">
                  <c:v>1.5333115746219435E-2</c:v>
                </c:pt>
                <c:pt idx="4853">
                  <c:v>2.4638158569801383E-2</c:v>
                </c:pt>
                <c:pt idx="4854">
                  <c:v>3.6891677072762009E-2</c:v>
                </c:pt>
                <c:pt idx="4855">
                  <c:v>3.5901906084872551E-2</c:v>
                </c:pt>
                <c:pt idx="4856">
                  <c:v>4.7670331601423525E-2</c:v>
                </c:pt>
                <c:pt idx="4857">
                  <c:v>9.1281279786480124E-2</c:v>
                </c:pt>
                <c:pt idx="4858">
                  <c:v>0.11292496313911143</c:v>
                </c:pt>
                <c:pt idx="4859">
                  <c:v>4.8690835414209974E-2</c:v>
                </c:pt>
                <c:pt idx="4860">
                  <c:v>2.936334199278234E-2</c:v>
                </c:pt>
                <c:pt idx="4861">
                  <c:v>3.7340715784243445E-2</c:v>
                </c:pt>
                <c:pt idx="4862">
                  <c:v>2.5761563590711009E-2</c:v>
                </c:pt>
                <c:pt idx="4863">
                  <c:v>3.6473047558734033E-2</c:v>
                </c:pt>
                <c:pt idx="4864">
                  <c:v>5.7186124847232352E-2</c:v>
                </c:pt>
                <c:pt idx="4865">
                  <c:v>8.3252035698292582E-3</c:v>
                </c:pt>
                <c:pt idx="4866">
                  <c:v>7.6514913516859587E-2</c:v>
                </c:pt>
                <c:pt idx="4867">
                  <c:v>7.1275320096126138E-2</c:v>
                </c:pt>
                <c:pt idx="4868">
                  <c:v>5.1683427317264968E-2</c:v>
                </c:pt>
                <c:pt idx="4869">
                  <c:v>3.574868203616173E-2</c:v>
                </c:pt>
                <c:pt idx="4870">
                  <c:v>2.3304814338517676E-2</c:v>
                </c:pt>
                <c:pt idx="4871">
                  <c:v>8.2482338029182145E-2</c:v>
                </c:pt>
                <c:pt idx="4872">
                  <c:v>8.6230781690197336E-2</c:v>
                </c:pt>
                <c:pt idx="4873">
                  <c:v>3.7797401521702412E-2</c:v>
                </c:pt>
                <c:pt idx="4874">
                  <c:v>2.0508834094524345E-3</c:v>
                </c:pt>
                <c:pt idx="4875">
                  <c:v>3.7431101344194237E-2</c:v>
                </c:pt>
                <c:pt idx="4876">
                  <c:v>8.3905505916321746E-2</c:v>
                </c:pt>
                <c:pt idx="4877">
                  <c:v>0.11228179963320968</c:v>
                </c:pt>
                <c:pt idx="4878">
                  <c:v>9.5281036151332404E-2</c:v>
                </c:pt>
                <c:pt idx="4879">
                  <c:v>6.6487375521179032E-2</c:v>
                </c:pt>
                <c:pt idx="4880">
                  <c:v>7.7658434814497149E-2</c:v>
                </c:pt>
                <c:pt idx="4881">
                  <c:v>1.1191821161681246E-2</c:v>
                </c:pt>
                <c:pt idx="4882">
                  <c:v>7.2575870162073036E-2</c:v>
                </c:pt>
                <c:pt idx="4883">
                  <c:v>0.10338764668294016</c:v>
                </c:pt>
                <c:pt idx="4884">
                  <c:v>4.8734334945832312E-2</c:v>
                </c:pt>
                <c:pt idx="4885">
                  <c:v>6.0266878581138897E-2</c:v>
                </c:pt>
                <c:pt idx="4886">
                  <c:v>7.485564288746728E-2</c:v>
                </c:pt>
                <c:pt idx="4887">
                  <c:v>6.245730528730585E-3</c:v>
                </c:pt>
                <c:pt idx="4888">
                  <c:v>3.1558541747470317E-2</c:v>
                </c:pt>
                <c:pt idx="4889">
                  <c:v>2.6971214501805573E-2</c:v>
                </c:pt>
                <c:pt idx="4890">
                  <c:v>5.2746782496818828E-2</c:v>
                </c:pt>
                <c:pt idx="4891">
                  <c:v>5.0527371854569347E-2</c:v>
                </c:pt>
                <c:pt idx="4892">
                  <c:v>4.5691765683144023E-2</c:v>
                </c:pt>
                <c:pt idx="4893">
                  <c:v>5.8040755578519947E-2</c:v>
                </c:pt>
                <c:pt idx="4894">
                  <c:v>6.8558658342971965E-2</c:v>
                </c:pt>
                <c:pt idx="4895">
                  <c:v>5.7157315624229516E-2</c:v>
                </c:pt>
                <c:pt idx="4896">
                  <c:v>7.9357551979046106E-2</c:v>
                </c:pt>
                <c:pt idx="4897">
                  <c:v>6.0164611818824064E-2</c:v>
                </c:pt>
                <c:pt idx="4898">
                  <c:v>1.03955686727798E-2</c:v>
                </c:pt>
                <c:pt idx="4899">
                  <c:v>3.1741635718327367E-2</c:v>
                </c:pt>
                <c:pt idx="4900">
                  <c:v>3.4484403692051267E-2</c:v>
                </c:pt>
                <c:pt idx="4901">
                  <c:v>8.0690546132895363E-2</c:v>
                </c:pt>
                <c:pt idx="4902">
                  <c:v>2.9784472544105656E-2</c:v>
                </c:pt>
                <c:pt idx="4903">
                  <c:v>1.7290634498934431E-2</c:v>
                </c:pt>
                <c:pt idx="4904">
                  <c:v>1.9415187788173933E-2</c:v>
                </c:pt>
                <c:pt idx="4905">
                  <c:v>1.3372232477872758E-2</c:v>
                </c:pt>
                <c:pt idx="4906">
                  <c:v>1.6718045033766508E-2</c:v>
                </c:pt>
                <c:pt idx="4907">
                  <c:v>4.1166687848926582E-2</c:v>
                </c:pt>
                <c:pt idx="4908">
                  <c:v>3.6315848919220767E-2</c:v>
                </c:pt>
                <c:pt idx="4909">
                  <c:v>6.9405489795710366E-3</c:v>
                </c:pt>
                <c:pt idx="4910">
                  <c:v>1.0697215274147884E-2</c:v>
                </c:pt>
                <c:pt idx="4911">
                  <c:v>2.5711952287609811E-2</c:v>
                </c:pt>
                <c:pt idx="4912">
                  <c:v>3.5881713556025374E-2</c:v>
                </c:pt>
                <c:pt idx="4913">
                  <c:v>6.7627919076909904E-2</c:v>
                </c:pt>
                <c:pt idx="4914">
                  <c:v>7.6050237778869531E-2</c:v>
                </c:pt>
                <c:pt idx="4915">
                  <c:v>5.872639498889573E-2</c:v>
                </c:pt>
                <c:pt idx="4916">
                  <c:v>4.5195228428932158E-2</c:v>
                </c:pt>
                <c:pt idx="4917">
                  <c:v>2.2629807547402847E-2</c:v>
                </c:pt>
                <c:pt idx="4918">
                  <c:v>1.3591874744731381E-2</c:v>
                </c:pt>
                <c:pt idx="4919">
                  <c:v>3.9762259195165371E-2</c:v>
                </c:pt>
                <c:pt idx="4920">
                  <c:v>2.8577317416066068E-2</c:v>
                </c:pt>
                <c:pt idx="4921">
                  <c:v>2.4248815805961318E-2</c:v>
                </c:pt>
                <c:pt idx="4922">
                  <c:v>2.5664545305470354E-2</c:v>
                </c:pt>
                <c:pt idx="4923">
                  <c:v>1.6986886468807656E-2</c:v>
                </c:pt>
                <c:pt idx="4924">
                  <c:v>2.0696330200050544E-2</c:v>
                </c:pt>
                <c:pt idx="4925">
                  <c:v>2.5411352393166088E-2</c:v>
                </c:pt>
                <c:pt idx="4926">
                  <c:v>4.4810645551965171E-2</c:v>
                </c:pt>
                <c:pt idx="4927">
                  <c:v>3.5826910759670726E-2</c:v>
                </c:pt>
                <c:pt idx="4928">
                  <c:v>2.1370579003799552E-2</c:v>
                </c:pt>
                <c:pt idx="4929">
                  <c:v>2.4036841192258369E-2</c:v>
                </c:pt>
                <c:pt idx="4930">
                  <c:v>3.2214781723138658E-2</c:v>
                </c:pt>
                <c:pt idx="4931">
                  <c:v>2.7618210593614283E-2</c:v>
                </c:pt>
                <c:pt idx="4932">
                  <c:v>1.4839833757897438E-2</c:v>
                </c:pt>
                <c:pt idx="4933">
                  <c:v>1.7341398553037336E-2</c:v>
                </c:pt>
                <c:pt idx="4934">
                  <c:v>2.1047280348619534E-2</c:v>
                </c:pt>
                <c:pt idx="4935">
                  <c:v>1.9529040079175462E-2</c:v>
                </c:pt>
                <c:pt idx="4936">
                  <c:v>3.1968202442284217E-2</c:v>
                </c:pt>
                <c:pt idx="4937">
                  <c:v>2.1569096018891246E-2</c:v>
                </c:pt>
                <c:pt idx="4938">
                  <c:v>3.657975358241207E-2</c:v>
                </c:pt>
                <c:pt idx="4939">
                  <c:v>4.2602087399824365E-2</c:v>
                </c:pt>
                <c:pt idx="4940">
                  <c:v>2.5428093129300958E-2</c:v>
                </c:pt>
                <c:pt idx="4941">
                  <c:v>3.5891275651278094E-2</c:v>
                </c:pt>
                <c:pt idx="4942">
                  <c:v>3.9753890889076583E-2</c:v>
                </c:pt>
                <c:pt idx="4943">
                  <c:v>5.0941026847649881E-2</c:v>
                </c:pt>
                <c:pt idx="4944">
                  <c:v>4.8550646850906924E-2</c:v>
                </c:pt>
                <c:pt idx="4945">
                  <c:v>3.5099790107089308E-2</c:v>
                </c:pt>
                <c:pt idx="4946">
                  <c:v>1.4282594893500629E-2</c:v>
                </c:pt>
                <c:pt idx="4947">
                  <c:v>1.1391103476644319E-2</c:v>
                </c:pt>
                <c:pt idx="4948">
                  <c:v>3.5048608790968841E-2</c:v>
                </c:pt>
                <c:pt idx="4949">
                  <c:v>3.5931405106389321E-2</c:v>
                </c:pt>
                <c:pt idx="4950">
                  <c:v>1.7090147378600672E-2</c:v>
                </c:pt>
                <c:pt idx="4951">
                  <c:v>9.9351667402635402E-3</c:v>
                </c:pt>
                <c:pt idx="4952">
                  <c:v>3.8181760406305791E-3</c:v>
                </c:pt>
                <c:pt idx="4953">
                  <c:v>1.5175401220762511E-2</c:v>
                </c:pt>
                <c:pt idx="4954">
                  <c:v>1.9001502357372489E-2</c:v>
                </c:pt>
                <c:pt idx="4955">
                  <c:v>3.0582047075436478E-2</c:v>
                </c:pt>
                <c:pt idx="4956">
                  <c:v>1.4108579839388619E-2</c:v>
                </c:pt>
                <c:pt idx="4957">
                  <c:v>1.1287176761060136E-2</c:v>
                </c:pt>
                <c:pt idx="4958">
                  <c:v>1.1248710597548913E-2</c:v>
                </c:pt>
                <c:pt idx="4959">
                  <c:v>5.2372429235018954E-2</c:v>
                </c:pt>
                <c:pt idx="4960">
                  <c:v>6.7886968364473985E-2</c:v>
                </c:pt>
                <c:pt idx="4961">
                  <c:v>4.4900845516781064E-2</c:v>
                </c:pt>
                <c:pt idx="4962">
                  <c:v>4.0850715930634419E-2</c:v>
                </c:pt>
                <c:pt idx="4963">
                  <c:v>3.8034856237734289E-2</c:v>
                </c:pt>
                <c:pt idx="4964">
                  <c:v>2.845079732281745E-2</c:v>
                </c:pt>
                <c:pt idx="4965">
                  <c:v>2.7659031445405612E-2</c:v>
                </c:pt>
                <c:pt idx="4966">
                  <c:v>1.4454141462456846E-2</c:v>
                </c:pt>
                <c:pt idx="4967">
                  <c:v>1.5809671087606832E-2</c:v>
                </c:pt>
                <c:pt idx="4968">
                  <c:v>2.1857377680144459E-2</c:v>
                </c:pt>
                <c:pt idx="4969">
                  <c:v>1.6452248971217422E-2</c:v>
                </c:pt>
                <c:pt idx="4970">
                  <c:v>8.2552572526662805E-3</c:v>
                </c:pt>
                <c:pt idx="4971">
                  <c:v>1.1141312308954578E-2</c:v>
                </c:pt>
                <c:pt idx="4972">
                  <c:v>3.5394450157718138E-2</c:v>
                </c:pt>
                <c:pt idx="4973">
                  <c:v>4.7217693210487133E-2</c:v>
                </c:pt>
                <c:pt idx="4974">
                  <c:v>4.4450084636439999E-2</c:v>
                </c:pt>
                <c:pt idx="4975">
                  <c:v>2.9491994475036167E-2</c:v>
                </c:pt>
                <c:pt idx="4976">
                  <c:v>2.7051403870761458E-2</c:v>
                </c:pt>
                <c:pt idx="4977">
                  <c:v>2.5962957226025842E-2</c:v>
                </c:pt>
                <c:pt idx="4978">
                  <c:v>4.3318765457274352E-2</c:v>
                </c:pt>
                <c:pt idx="4979">
                  <c:v>5.5463807749249375E-2</c:v>
                </c:pt>
                <c:pt idx="4980">
                  <c:v>1.6202113430434206E-2</c:v>
                </c:pt>
                <c:pt idx="4981">
                  <c:v>1.7663007787092514E-2</c:v>
                </c:pt>
                <c:pt idx="4982">
                  <c:v>1.7380066759405177E-2</c:v>
                </c:pt>
                <c:pt idx="4983">
                  <c:v>3.4613655138525309E-2</c:v>
                </c:pt>
                <c:pt idx="4984">
                  <c:v>2.9654685015278241E-2</c:v>
                </c:pt>
                <c:pt idx="4985">
                  <c:v>2.2822943352163928E-2</c:v>
                </c:pt>
                <c:pt idx="4986">
                  <c:v>1.9062263167304947E-2</c:v>
                </c:pt>
                <c:pt idx="4987">
                  <c:v>2.8736246435097073E-2</c:v>
                </c:pt>
                <c:pt idx="4988">
                  <c:v>3.5110922811877429E-2</c:v>
                </c:pt>
                <c:pt idx="4989">
                  <c:v>3.6839544629128113E-2</c:v>
                </c:pt>
                <c:pt idx="4990">
                  <c:v>2.552390795460498E-2</c:v>
                </c:pt>
                <c:pt idx="4991">
                  <c:v>3.8104360526483097E-2</c:v>
                </c:pt>
                <c:pt idx="4992">
                  <c:v>4.7654073955725997E-2</c:v>
                </c:pt>
                <c:pt idx="4993">
                  <c:v>8.8677278182207938E-3</c:v>
                </c:pt>
                <c:pt idx="4994">
                  <c:v>3.6403255009626864E-2</c:v>
                </c:pt>
                <c:pt idx="4995">
                  <c:v>2.381525115443537E-2</c:v>
                </c:pt>
                <c:pt idx="4996">
                  <c:v>3.9474685617365474E-2</c:v>
                </c:pt>
                <c:pt idx="4997">
                  <c:v>2.5914006738059287E-2</c:v>
                </c:pt>
                <c:pt idx="4998">
                  <c:v>4.8839947905885764E-2</c:v>
                </c:pt>
                <c:pt idx="4999">
                  <c:v>1.362856587618605E-2</c:v>
                </c:pt>
                <c:pt idx="5000">
                  <c:v>2.814988343812436E-2</c:v>
                </c:pt>
                <c:pt idx="5001">
                  <c:v>3.7841537028595683E-2</c:v>
                </c:pt>
                <c:pt idx="5002">
                  <c:v>2.8622021865379953E-2</c:v>
                </c:pt>
                <c:pt idx="5003">
                  <c:v>1.5928026090310406E-2</c:v>
                </c:pt>
                <c:pt idx="5004">
                  <c:v>3.971205444955335E-2</c:v>
                </c:pt>
                <c:pt idx="5005">
                  <c:v>3.3875524286692264E-2</c:v>
                </c:pt>
                <c:pt idx="5006">
                  <c:v>3.9734911428436805E-2</c:v>
                </c:pt>
                <c:pt idx="5007">
                  <c:v>5.5600751416396484E-2</c:v>
                </c:pt>
                <c:pt idx="5008">
                  <c:v>7.2124552667853489E-2</c:v>
                </c:pt>
                <c:pt idx="5009">
                  <c:v>9.2884675278995243E-2</c:v>
                </c:pt>
                <c:pt idx="5010">
                  <c:v>6.0290111784713968E-2</c:v>
                </c:pt>
                <c:pt idx="5011">
                  <c:v>2.5751480829410648E-2</c:v>
                </c:pt>
                <c:pt idx="5012">
                  <c:v>4.7803754993747859E-2</c:v>
                </c:pt>
                <c:pt idx="5013">
                  <c:v>8.81993940304312E-2</c:v>
                </c:pt>
                <c:pt idx="5014">
                  <c:v>4.0177502915083152E-2</c:v>
                </c:pt>
                <c:pt idx="5015">
                  <c:v>1.7096821696822334E-2</c:v>
                </c:pt>
                <c:pt idx="5016">
                  <c:v>2.0172792761165063E-2</c:v>
                </c:pt>
                <c:pt idx="5017">
                  <c:v>2.7280104756966274E-2</c:v>
                </c:pt>
                <c:pt idx="5018">
                  <c:v>1.8598265144086752E-2</c:v>
                </c:pt>
                <c:pt idx="5019">
                  <c:v>3.5978115418386428E-2</c:v>
                </c:pt>
                <c:pt idx="5020">
                  <c:v>2.084377497587395E-2</c:v>
                </c:pt>
                <c:pt idx="5021">
                  <c:v>1.2718663971189943E-2</c:v>
                </c:pt>
                <c:pt idx="5022">
                  <c:v>9.2076335287939789E-3</c:v>
                </c:pt>
                <c:pt idx="5023">
                  <c:v>3.7090895956203074E-2</c:v>
                </c:pt>
                <c:pt idx="5024">
                  <c:v>4.7226841538823727E-2</c:v>
                </c:pt>
                <c:pt idx="5025">
                  <c:v>7.6179207665969615E-3</c:v>
                </c:pt>
                <c:pt idx="5026">
                  <c:v>3.0663682122998751E-2</c:v>
                </c:pt>
                <c:pt idx="5027">
                  <c:v>4.2054251172677554E-2</c:v>
                </c:pt>
                <c:pt idx="5028">
                  <c:v>2.9402040337393309E-2</c:v>
                </c:pt>
                <c:pt idx="5029">
                  <c:v>4.0089266962674952E-2</c:v>
                </c:pt>
                <c:pt idx="5030">
                  <c:v>5.5605320480152903E-2</c:v>
                </c:pt>
                <c:pt idx="5031">
                  <c:v>4.4648285702956848E-2</c:v>
                </c:pt>
                <c:pt idx="5032">
                  <c:v>2.235559444668183E-2</c:v>
                </c:pt>
                <c:pt idx="5033">
                  <c:v>6.6644898794627327E-3</c:v>
                </c:pt>
                <c:pt idx="5034">
                  <c:v>1.6503986974889345E-2</c:v>
                </c:pt>
                <c:pt idx="5035">
                  <c:v>2.3901336963916508E-2</c:v>
                </c:pt>
                <c:pt idx="5036">
                  <c:v>4.8142498612566108E-2</c:v>
                </c:pt>
                <c:pt idx="5037">
                  <c:v>5.6915498942184228E-2</c:v>
                </c:pt>
                <c:pt idx="5038">
                  <c:v>4.1086683264925927E-2</c:v>
                </c:pt>
                <c:pt idx="5039">
                  <c:v>9.9449832844376949E-3</c:v>
                </c:pt>
                <c:pt idx="5040">
                  <c:v>2.6335131037717469E-2</c:v>
                </c:pt>
                <c:pt idx="5041">
                  <c:v>3.641869723112022E-2</c:v>
                </c:pt>
                <c:pt idx="5042">
                  <c:v>3.7343714898173799E-2</c:v>
                </c:pt>
                <c:pt idx="5043">
                  <c:v>7.6764772304831794E-2</c:v>
                </c:pt>
                <c:pt idx="5044">
                  <c:v>7.9918212926254451E-2</c:v>
                </c:pt>
                <c:pt idx="5045">
                  <c:v>3.0596856229264904E-2</c:v>
                </c:pt>
                <c:pt idx="5046">
                  <c:v>1.0631892566147511E-2</c:v>
                </c:pt>
                <c:pt idx="5047">
                  <c:v>3.2772619879643257E-2</c:v>
                </c:pt>
                <c:pt idx="5048">
                  <c:v>3.8198006735748566E-2</c:v>
                </c:pt>
                <c:pt idx="5049">
                  <c:v>1.7938021582971024E-2</c:v>
                </c:pt>
                <c:pt idx="5050">
                  <c:v>9.2049380670826235E-3</c:v>
                </c:pt>
                <c:pt idx="5051">
                  <c:v>3.0980921601092712E-2</c:v>
                </c:pt>
                <c:pt idx="5052">
                  <c:v>3.7936413981334516E-2</c:v>
                </c:pt>
                <c:pt idx="5053">
                  <c:v>3.160530668437557E-2</c:v>
                </c:pt>
                <c:pt idx="5054">
                  <c:v>3.2828002046027774E-2</c:v>
                </c:pt>
                <c:pt idx="5055">
                  <c:v>3.7260650785174189E-2</c:v>
                </c:pt>
                <c:pt idx="5056">
                  <c:v>3.0504663638055072E-2</c:v>
                </c:pt>
                <c:pt idx="5057">
                  <c:v>4.026133461074146E-2</c:v>
                </c:pt>
                <c:pt idx="5058">
                  <c:v>3.7063215693091345E-2</c:v>
                </c:pt>
                <c:pt idx="5059">
                  <c:v>2.9799303533180582E-2</c:v>
                </c:pt>
                <c:pt idx="5060">
                  <c:v>3.2698721140610773E-2</c:v>
                </c:pt>
                <c:pt idx="5061">
                  <c:v>4.4369700174185796E-2</c:v>
                </c:pt>
                <c:pt idx="5062">
                  <c:v>1.5720985817683018E-2</c:v>
                </c:pt>
                <c:pt idx="5063">
                  <c:v>2.6311456645698197E-2</c:v>
                </c:pt>
                <c:pt idx="5064">
                  <c:v>4.0825660336247994E-2</c:v>
                </c:pt>
                <c:pt idx="5065">
                  <c:v>3.043181947088084E-2</c:v>
                </c:pt>
                <c:pt idx="5066">
                  <c:v>2.7995029112948922E-2</c:v>
                </c:pt>
                <c:pt idx="5067">
                  <c:v>8.50965932825779E-3</c:v>
                </c:pt>
                <c:pt idx="5068">
                  <c:v>1.4929613705086203E-2</c:v>
                </c:pt>
                <c:pt idx="5069">
                  <c:v>1.7457552792636163E-2</c:v>
                </c:pt>
                <c:pt idx="5070">
                  <c:v>1.2699626083385575E-2</c:v>
                </c:pt>
                <c:pt idx="5071">
                  <c:v>2.43689147752893E-2</c:v>
                </c:pt>
                <c:pt idx="5072">
                  <c:v>1.5749095150800828E-2</c:v>
                </c:pt>
                <c:pt idx="5073">
                  <c:v>1.8591680242593757E-2</c:v>
                </c:pt>
                <c:pt idx="5074">
                  <c:v>2.2204651368420328E-2</c:v>
                </c:pt>
                <c:pt idx="5075">
                  <c:v>5.0778118926561318E-2</c:v>
                </c:pt>
                <c:pt idx="5076">
                  <c:v>4.7967919451393365E-2</c:v>
                </c:pt>
                <c:pt idx="5077">
                  <c:v>2.8135818050739558E-2</c:v>
                </c:pt>
                <c:pt idx="5078">
                  <c:v>5.6072605893154513E-2</c:v>
                </c:pt>
                <c:pt idx="5079">
                  <c:v>4.4427288184028531E-2</c:v>
                </c:pt>
                <c:pt idx="5080">
                  <c:v>4.2868852439005296E-2</c:v>
                </c:pt>
                <c:pt idx="5081">
                  <c:v>4.1898398313604403E-2</c:v>
                </c:pt>
                <c:pt idx="5082">
                  <c:v>2.1792835391413815E-2</c:v>
                </c:pt>
                <c:pt idx="5083">
                  <c:v>1.2252594559161323E-2</c:v>
                </c:pt>
                <c:pt idx="5084">
                  <c:v>4.2184767369329787E-2</c:v>
                </c:pt>
                <c:pt idx="5085">
                  <c:v>3.8171927692058613E-2</c:v>
                </c:pt>
                <c:pt idx="5086">
                  <c:v>3.8340530189106346E-2</c:v>
                </c:pt>
                <c:pt idx="5087">
                  <c:v>2.7306055825232649E-2</c:v>
                </c:pt>
                <c:pt idx="5088">
                  <c:v>1.8641148298091135E-2</c:v>
                </c:pt>
                <c:pt idx="5089">
                  <c:v>4.1636521110523128E-2</c:v>
                </c:pt>
                <c:pt idx="5090">
                  <c:v>3.2644375835532549E-2</c:v>
                </c:pt>
                <c:pt idx="5091">
                  <c:v>3.1792379894142797E-2</c:v>
                </c:pt>
                <c:pt idx="5092">
                  <c:v>6.09137845018407E-2</c:v>
                </c:pt>
                <c:pt idx="5093">
                  <c:v>2.6503209816532886E-2</c:v>
                </c:pt>
                <c:pt idx="5094">
                  <c:v>5.0990151229052441E-2</c:v>
                </c:pt>
                <c:pt idx="5095">
                  <c:v>2.8427642400325456E-2</c:v>
                </c:pt>
                <c:pt idx="5096">
                  <c:v>5.6282707528236574E-2</c:v>
                </c:pt>
                <c:pt idx="5097">
                  <c:v>7.47242312835079E-2</c:v>
                </c:pt>
                <c:pt idx="5098">
                  <c:v>5.1206132250157819E-2</c:v>
                </c:pt>
                <c:pt idx="5099">
                  <c:v>6.1328609453146693E-2</c:v>
                </c:pt>
                <c:pt idx="5100">
                  <c:v>1.1694802111663306E-2</c:v>
                </c:pt>
                <c:pt idx="5101">
                  <c:v>5.2221618973693887E-2</c:v>
                </c:pt>
                <c:pt idx="5102">
                  <c:v>5.458293024780584E-2</c:v>
                </c:pt>
                <c:pt idx="5103">
                  <c:v>5.5614648895118614E-2</c:v>
                </c:pt>
                <c:pt idx="5104">
                  <c:v>7.441506871101726E-2</c:v>
                </c:pt>
                <c:pt idx="5105">
                  <c:v>3.9630018855638945E-2</c:v>
                </c:pt>
                <c:pt idx="5106">
                  <c:v>5.0289708050674772E-2</c:v>
                </c:pt>
                <c:pt idx="5107">
                  <c:v>8.4572336047518681E-2</c:v>
                </c:pt>
                <c:pt idx="5108">
                  <c:v>0.11833127640124462</c:v>
                </c:pt>
                <c:pt idx="5109">
                  <c:v>0.12354133507661322</c:v>
                </c:pt>
                <c:pt idx="5110">
                  <c:v>0.11421903907102933</c:v>
                </c:pt>
                <c:pt idx="5111">
                  <c:v>8.0308204615042247E-2</c:v>
                </c:pt>
                <c:pt idx="5112">
                  <c:v>0.11388985990588532</c:v>
                </c:pt>
                <c:pt idx="5113">
                  <c:v>0.21433573598859679</c:v>
                </c:pt>
                <c:pt idx="5114">
                  <c:v>0.21211222526306878</c:v>
                </c:pt>
                <c:pt idx="5115">
                  <c:v>0.13236058664845329</c:v>
                </c:pt>
                <c:pt idx="5116">
                  <c:v>0.1141228496684774</c:v>
                </c:pt>
                <c:pt idx="5117">
                  <c:v>0.13897458151500847</c:v>
                </c:pt>
                <c:pt idx="5118">
                  <c:v>0.12882272320933277</c:v>
                </c:pt>
                <c:pt idx="5119">
                  <c:v>0.11677639893944777</c:v>
                </c:pt>
                <c:pt idx="5120">
                  <c:v>9.7946046963780134E-2</c:v>
                </c:pt>
                <c:pt idx="5121">
                  <c:v>4.442576228315618E-2</c:v>
                </c:pt>
                <c:pt idx="5122">
                  <c:v>5.3007326952467029E-2</c:v>
                </c:pt>
                <c:pt idx="5123">
                  <c:v>4.2760155316537221E-2</c:v>
                </c:pt>
                <c:pt idx="5124">
                  <c:v>4.3208363682876699E-2</c:v>
                </c:pt>
                <c:pt idx="5125">
                  <c:v>3.2106078680746775E-2</c:v>
                </c:pt>
                <c:pt idx="5126">
                  <c:v>5.3500924338205143E-2</c:v>
                </c:pt>
                <c:pt idx="5127">
                  <c:v>7.6854190461744284E-2</c:v>
                </c:pt>
                <c:pt idx="5128">
                  <c:v>6.3570310325912302E-2</c:v>
                </c:pt>
                <c:pt idx="5129">
                  <c:v>9.3913785195895105E-2</c:v>
                </c:pt>
                <c:pt idx="5130">
                  <c:v>0.12645850353083377</c:v>
                </c:pt>
                <c:pt idx="5131">
                  <c:v>0.1123744683010947</c:v>
                </c:pt>
                <c:pt idx="5132">
                  <c:v>7.6205414811115785E-2</c:v>
                </c:pt>
                <c:pt idx="5133">
                  <c:v>8.1175938228973427E-2</c:v>
                </c:pt>
                <c:pt idx="5134">
                  <c:v>8.3825208920944166E-2</c:v>
                </c:pt>
                <c:pt idx="5135">
                  <c:v>5.1990948690396076E-2</c:v>
                </c:pt>
                <c:pt idx="5136">
                  <c:v>6.4597954788084291E-2</c:v>
                </c:pt>
                <c:pt idx="5137">
                  <c:v>9.7636747693614828E-2</c:v>
                </c:pt>
                <c:pt idx="5138">
                  <c:v>0.12249480254229743</c:v>
                </c:pt>
                <c:pt idx="5139">
                  <c:v>0.12563158604045516</c:v>
                </c:pt>
                <c:pt idx="5140">
                  <c:v>0.10085828985972978</c:v>
                </c:pt>
                <c:pt idx="5141">
                  <c:v>0.10547319600357818</c:v>
                </c:pt>
                <c:pt idx="5142">
                  <c:v>0.16205447061206077</c:v>
                </c:pt>
                <c:pt idx="5143">
                  <c:v>0.14682489801909468</c:v>
                </c:pt>
                <c:pt idx="5144">
                  <c:v>8.442055517084926E-2</c:v>
                </c:pt>
                <c:pt idx="5145">
                  <c:v>3.8652906433077644E-2</c:v>
                </c:pt>
                <c:pt idx="5146">
                  <c:v>0.10295570199366733</c:v>
                </c:pt>
                <c:pt idx="5147">
                  <c:v>0.19047244961463525</c:v>
                </c:pt>
                <c:pt idx="5148">
                  <c:v>0.21151085150343191</c:v>
                </c:pt>
                <c:pt idx="5149">
                  <c:v>0.20536924905956389</c:v>
                </c:pt>
                <c:pt idx="5150">
                  <c:v>0.16039988286756648</c:v>
                </c:pt>
                <c:pt idx="5151">
                  <c:v>7.5189678674086186E-2</c:v>
                </c:pt>
                <c:pt idx="5152">
                  <c:v>5.6291342193766428E-2</c:v>
                </c:pt>
                <c:pt idx="5153">
                  <c:v>0.10594372311249056</c:v>
                </c:pt>
                <c:pt idx="5154">
                  <c:v>9.3120982205870784E-2</c:v>
                </c:pt>
                <c:pt idx="5155">
                  <c:v>6.6329990385890603E-2</c:v>
                </c:pt>
                <c:pt idx="5156">
                  <c:v>2.744165616374903E-2</c:v>
                </c:pt>
                <c:pt idx="5157">
                  <c:v>2.9722953682845537E-2</c:v>
                </c:pt>
                <c:pt idx="5158">
                  <c:v>1.9297071310772511E-2</c:v>
                </c:pt>
                <c:pt idx="5159">
                  <c:v>4.0370622935705869E-2</c:v>
                </c:pt>
                <c:pt idx="5160">
                  <c:v>5.8282129658579901E-2</c:v>
                </c:pt>
                <c:pt idx="5161">
                  <c:v>5.3357410742506405E-2</c:v>
                </c:pt>
                <c:pt idx="5162">
                  <c:v>6.3342282261691224E-2</c:v>
                </c:pt>
                <c:pt idx="5163">
                  <c:v>4.9986625489599243E-2</c:v>
                </c:pt>
                <c:pt idx="5164">
                  <c:v>9.7164967798904725E-2</c:v>
                </c:pt>
                <c:pt idx="5165">
                  <c:v>0.10215943767968483</c:v>
                </c:pt>
                <c:pt idx="5166">
                  <c:v>8.6559441450163019E-2</c:v>
                </c:pt>
                <c:pt idx="5167">
                  <c:v>6.3448435126062921E-2</c:v>
                </c:pt>
                <c:pt idx="5168">
                  <c:v>7.4635005054435155E-2</c:v>
                </c:pt>
                <c:pt idx="5169">
                  <c:v>7.0126213467535878E-2</c:v>
                </c:pt>
                <c:pt idx="5170">
                  <c:v>6.4633381699111148E-2</c:v>
                </c:pt>
                <c:pt idx="5171">
                  <c:v>4.6464020982484845E-2</c:v>
                </c:pt>
                <c:pt idx="5172">
                  <c:v>2.9957004161233203E-2</c:v>
                </c:pt>
                <c:pt idx="5173">
                  <c:v>7.4167954751496443E-2</c:v>
                </c:pt>
                <c:pt idx="5174">
                  <c:v>5.3134925858588457E-2</c:v>
                </c:pt>
                <c:pt idx="5175">
                  <c:v>5.7709948333108288E-2</c:v>
                </c:pt>
                <c:pt idx="5176">
                  <c:v>7.9330173141691052E-2</c:v>
                </c:pt>
                <c:pt idx="5177">
                  <c:v>8.4061665745221614E-2</c:v>
                </c:pt>
                <c:pt idx="5178">
                  <c:v>3.39849300860613E-2</c:v>
                </c:pt>
                <c:pt idx="5179">
                  <c:v>3.8973933789102688E-2</c:v>
                </c:pt>
                <c:pt idx="5180">
                  <c:v>4.4806693532185235E-2</c:v>
                </c:pt>
                <c:pt idx="5181">
                  <c:v>5.1532842721974038E-2</c:v>
                </c:pt>
                <c:pt idx="5182">
                  <c:v>6.9807666137824534E-2</c:v>
                </c:pt>
                <c:pt idx="5183">
                  <c:v>6.4039019378728759E-2</c:v>
                </c:pt>
                <c:pt idx="5184">
                  <c:v>9.3723085049540522E-2</c:v>
                </c:pt>
                <c:pt idx="5185">
                  <c:v>0.10919764819496194</c:v>
                </c:pt>
                <c:pt idx="5186">
                  <c:v>7.4996783693890373E-2</c:v>
                </c:pt>
                <c:pt idx="5187">
                  <c:v>6.4076532960794894E-2</c:v>
                </c:pt>
                <c:pt idx="5188">
                  <c:v>4.2716844862708138E-2</c:v>
                </c:pt>
                <c:pt idx="5189">
                  <c:v>1.841420523098453E-2</c:v>
                </c:pt>
                <c:pt idx="5190">
                  <c:v>3.2356984464118131E-2</c:v>
                </c:pt>
                <c:pt idx="5191">
                  <c:v>5.9168975356286381E-2</c:v>
                </c:pt>
                <c:pt idx="5192">
                  <c:v>5.7476212247711857E-2</c:v>
                </c:pt>
                <c:pt idx="5193">
                  <c:v>5.8374113605030337E-2</c:v>
                </c:pt>
                <c:pt idx="5194">
                  <c:v>3.1418576101890423E-2</c:v>
                </c:pt>
                <c:pt idx="5195">
                  <c:v>6.0688089070879955E-2</c:v>
                </c:pt>
                <c:pt idx="5196">
                  <c:v>7.5926027812815461E-2</c:v>
                </c:pt>
                <c:pt idx="5197">
                  <c:v>3.8831621535148235E-2</c:v>
                </c:pt>
                <c:pt idx="5198">
                  <c:v>6.0107536119369843E-2</c:v>
                </c:pt>
                <c:pt idx="5199">
                  <c:v>5.5931942415589762E-2</c:v>
                </c:pt>
                <c:pt idx="5200">
                  <c:v>5.4025625513379978E-2</c:v>
                </c:pt>
                <c:pt idx="5201">
                  <c:v>3.3373711077529095E-2</c:v>
                </c:pt>
                <c:pt idx="5202">
                  <c:v>3.1426083177839438E-2</c:v>
                </c:pt>
                <c:pt idx="5203">
                  <c:v>5.7728882157203981E-2</c:v>
                </c:pt>
                <c:pt idx="5204">
                  <c:v>5.1281495412313347E-2</c:v>
                </c:pt>
                <c:pt idx="5205">
                  <c:v>4.9229583066834205E-2</c:v>
                </c:pt>
                <c:pt idx="5206">
                  <c:v>2.9935152518678215E-2</c:v>
                </c:pt>
                <c:pt idx="5207">
                  <c:v>3.0557378379809059E-2</c:v>
                </c:pt>
                <c:pt idx="5208">
                  <c:v>3.2708950856957388E-2</c:v>
                </c:pt>
                <c:pt idx="5209">
                  <c:v>3.4188493972665303E-2</c:v>
                </c:pt>
                <c:pt idx="5210">
                  <c:v>1.4638854591554097E-2</c:v>
                </c:pt>
                <c:pt idx="5211">
                  <c:v>4.9125488784539269E-2</c:v>
                </c:pt>
                <c:pt idx="5212">
                  <c:v>6.6311007083083573E-2</c:v>
                </c:pt>
                <c:pt idx="5213">
                  <c:v>0.15037855401683795</c:v>
                </c:pt>
                <c:pt idx="5214">
                  <c:v>9.0293118168652792E-2</c:v>
                </c:pt>
                <c:pt idx="5215">
                  <c:v>4.5516015718594108E-2</c:v>
                </c:pt>
                <c:pt idx="5216">
                  <c:v>0.10750548902270432</c:v>
                </c:pt>
                <c:pt idx="5217">
                  <c:v>0.16216754823424179</c:v>
                </c:pt>
                <c:pt idx="5218">
                  <c:v>0.18702396208456243</c:v>
                </c:pt>
                <c:pt idx="5219">
                  <c:v>0.12270723250778967</c:v>
                </c:pt>
                <c:pt idx="5220">
                  <c:v>4.6321144421660528E-2</c:v>
                </c:pt>
                <c:pt idx="5221">
                  <c:v>0.10138938161991955</c:v>
                </c:pt>
                <c:pt idx="5222">
                  <c:v>8.1685151869929015E-2</c:v>
                </c:pt>
                <c:pt idx="5223">
                  <c:v>7.7355479852403861E-2</c:v>
                </c:pt>
                <c:pt idx="5224">
                  <c:v>7.3649839981911602E-2</c:v>
                </c:pt>
                <c:pt idx="5225">
                  <c:v>1.3830783182944785E-2</c:v>
                </c:pt>
                <c:pt idx="5226">
                  <c:v>1.985872166324552E-2</c:v>
                </c:pt>
                <c:pt idx="5227">
                  <c:v>2.976185177374208E-2</c:v>
                </c:pt>
                <c:pt idx="5228">
                  <c:v>6.5154364013527449E-2</c:v>
                </c:pt>
                <c:pt idx="5229">
                  <c:v>7.8370415403838808E-2</c:v>
                </c:pt>
                <c:pt idx="5230">
                  <c:v>6.416524011150844E-2</c:v>
                </c:pt>
                <c:pt idx="5231">
                  <c:v>8.9793391002180103E-2</c:v>
                </c:pt>
                <c:pt idx="5232">
                  <c:v>0.11838784973905811</c:v>
                </c:pt>
                <c:pt idx="5233">
                  <c:v>0.18115341244430763</c:v>
                </c:pt>
                <c:pt idx="5234">
                  <c:v>0.15604168722759701</c:v>
                </c:pt>
                <c:pt idx="5235">
                  <c:v>6.5432169260826553E-2</c:v>
                </c:pt>
                <c:pt idx="5236">
                  <c:v>7.5145374980584809E-2</c:v>
                </c:pt>
                <c:pt idx="5237">
                  <c:v>9.3008791036623878E-2</c:v>
                </c:pt>
                <c:pt idx="5238">
                  <c:v>9.0412920536860564E-2</c:v>
                </c:pt>
                <c:pt idx="5239">
                  <c:v>5.5662214934905127E-2</c:v>
                </c:pt>
                <c:pt idx="5240">
                  <c:v>5.1528964889455291E-2</c:v>
                </c:pt>
                <c:pt idx="5241">
                  <c:v>8.3612939362095434E-2</c:v>
                </c:pt>
                <c:pt idx="5242">
                  <c:v>7.603374734326003E-2</c:v>
                </c:pt>
                <c:pt idx="5243">
                  <c:v>7.5039184426469022E-2</c:v>
                </c:pt>
                <c:pt idx="5244">
                  <c:v>4.8093019683792496E-2</c:v>
                </c:pt>
                <c:pt idx="5245">
                  <c:v>5.8239338073753838E-2</c:v>
                </c:pt>
                <c:pt idx="5246">
                  <c:v>8.0644720289695521E-2</c:v>
                </c:pt>
                <c:pt idx="5247">
                  <c:v>7.9956162161863839E-2</c:v>
                </c:pt>
                <c:pt idx="5248">
                  <c:v>9.5238407119533089E-2</c:v>
                </c:pt>
                <c:pt idx="5249">
                  <c:v>3.3199558144589504E-2</c:v>
                </c:pt>
                <c:pt idx="5250">
                  <c:v>3.8131882838111239E-2</c:v>
                </c:pt>
                <c:pt idx="5251">
                  <c:v>2.0334807777710372E-2</c:v>
                </c:pt>
                <c:pt idx="5252">
                  <c:v>8.2942664469398422E-2</c:v>
                </c:pt>
                <c:pt idx="5253">
                  <c:v>0.10216381932081228</c:v>
                </c:pt>
                <c:pt idx="5254">
                  <c:v>4.5226226977379907E-2</c:v>
                </c:pt>
                <c:pt idx="5255">
                  <c:v>6.4185919244140244E-2</c:v>
                </c:pt>
                <c:pt idx="5256">
                  <c:v>5.0424743729871727E-2</c:v>
                </c:pt>
                <c:pt idx="5257">
                  <c:v>2.8305503812734254E-2</c:v>
                </c:pt>
                <c:pt idx="5258">
                  <c:v>0.1071397330306961</c:v>
                </c:pt>
                <c:pt idx="5259">
                  <c:v>6.9892139121175284E-2</c:v>
                </c:pt>
                <c:pt idx="5260">
                  <c:v>4.4807875090396326E-2</c:v>
                </c:pt>
                <c:pt idx="5261">
                  <c:v>8.3297709593967442E-2</c:v>
                </c:pt>
                <c:pt idx="5262">
                  <c:v>2.1936336436735933E-2</c:v>
                </c:pt>
                <c:pt idx="5263">
                  <c:v>7.2049973467349385E-2</c:v>
                </c:pt>
                <c:pt idx="5264">
                  <c:v>3.7849330362596814E-2</c:v>
                </c:pt>
                <c:pt idx="5265">
                  <c:v>2.4694556527107139E-2</c:v>
                </c:pt>
                <c:pt idx="5266">
                  <c:v>5.1324062817683896E-2</c:v>
                </c:pt>
                <c:pt idx="5267">
                  <c:v>2.5859127918605108E-2</c:v>
                </c:pt>
                <c:pt idx="5268">
                  <c:v>6.0749185009521957E-2</c:v>
                </c:pt>
                <c:pt idx="5269">
                  <c:v>3.1204244099206635E-2</c:v>
                </c:pt>
                <c:pt idx="5270">
                  <c:v>3.6719720245407775E-2</c:v>
                </c:pt>
                <c:pt idx="5271">
                  <c:v>4.446474391920302E-2</c:v>
                </c:pt>
                <c:pt idx="5272">
                  <c:v>4.2666127486197546E-2</c:v>
                </c:pt>
                <c:pt idx="5273">
                  <c:v>5.1657258415958904E-2</c:v>
                </c:pt>
                <c:pt idx="5274">
                  <c:v>4.4035558875764637E-2</c:v>
                </c:pt>
                <c:pt idx="5275">
                  <c:v>4.9083551549174105E-2</c:v>
                </c:pt>
                <c:pt idx="5276">
                  <c:v>5.1368645935736326E-2</c:v>
                </c:pt>
                <c:pt idx="5277">
                  <c:v>2.1353321452693048E-2</c:v>
                </c:pt>
                <c:pt idx="5278">
                  <c:v>4.7418658858655836E-2</c:v>
                </c:pt>
                <c:pt idx="5279">
                  <c:v>3.2446032530157778E-2</c:v>
                </c:pt>
                <c:pt idx="5280">
                  <c:v>2.8989500297993978E-2</c:v>
                </c:pt>
                <c:pt idx="5281">
                  <c:v>5.1837530660429572E-2</c:v>
                </c:pt>
                <c:pt idx="5282">
                  <c:v>4.8659433854998636E-2</c:v>
                </c:pt>
                <c:pt idx="5283">
                  <c:v>4.1867580731831056E-2</c:v>
                </c:pt>
                <c:pt idx="5284">
                  <c:v>3.7774760016652829E-2</c:v>
                </c:pt>
                <c:pt idx="5285">
                  <c:v>2.2027949306157497E-2</c:v>
                </c:pt>
                <c:pt idx="5286">
                  <c:v>2.1079890212265567E-2</c:v>
                </c:pt>
                <c:pt idx="5287">
                  <c:v>4.6547300529641962E-2</c:v>
                </c:pt>
                <c:pt idx="5288">
                  <c:v>5.2954662119042442E-2</c:v>
                </c:pt>
                <c:pt idx="5289">
                  <c:v>2.7379875080571096E-2</c:v>
                </c:pt>
                <c:pt idx="5290">
                  <c:v>3.1611175603998613E-2</c:v>
                </c:pt>
                <c:pt idx="5291">
                  <c:v>3.8918033103967645E-2</c:v>
                </c:pt>
                <c:pt idx="5292">
                  <c:v>2.2474101673835862E-2</c:v>
                </c:pt>
                <c:pt idx="5293">
                  <c:v>1.4656215173499767E-2</c:v>
                </c:pt>
                <c:pt idx="5294">
                  <c:v>9.9656418033405268E-3</c:v>
                </c:pt>
                <c:pt idx="5295">
                  <c:v>1.2011116566256771E-2</c:v>
                </c:pt>
                <c:pt idx="5296">
                  <c:v>2.6682210798746473E-2</c:v>
                </c:pt>
                <c:pt idx="5297">
                  <c:v>1.5707528549031579E-2</c:v>
                </c:pt>
                <c:pt idx="5298">
                  <c:v>2.6163994986275591E-3</c:v>
                </c:pt>
                <c:pt idx="5299">
                  <c:v>9.4466315868489848E-3</c:v>
                </c:pt>
                <c:pt idx="5300">
                  <c:v>3.1791065094485711E-2</c:v>
                </c:pt>
                <c:pt idx="5301">
                  <c:v>3.1162524182365207E-2</c:v>
                </c:pt>
                <c:pt idx="5302">
                  <c:v>2.4861250504178371E-2</c:v>
                </c:pt>
                <c:pt idx="5303">
                  <c:v>1.5442279639427724E-2</c:v>
                </c:pt>
                <c:pt idx="5304">
                  <c:v>6.1902948980808031E-3</c:v>
                </c:pt>
                <c:pt idx="5305">
                  <c:v>1.5807370132982734E-2</c:v>
                </c:pt>
                <c:pt idx="5306">
                  <c:v>4.7799550324421583E-2</c:v>
                </c:pt>
                <c:pt idx="5307">
                  <c:v>5.0624600378635823E-2</c:v>
                </c:pt>
                <c:pt idx="5308">
                  <c:v>4.5602522953031896E-2</c:v>
                </c:pt>
                <c:pt idx="5309">
                  <c:v>5.7615171033221876E-2</c:v>
                </c:pt>
                <c:pt idx="5310">
                  <c:v>4.6109261843702787E-2</c:v>
                </c:pt>
                <c:pt idx="5311">
                  <c:v>4.5145681603291896E-2</c:v>
                </c:pt>
                <c:pt idx="5312">
                  <c:v>5.2004304074557209E-2</c:v>
                </c:pt>
                <c:pt idx="5313">
                  <c:v>4.7531722979239327E-2</c:v>
                </c:pt>
                <c:pt idx="5314">
                  <c:v>2.8173306972713686E-2</c:v>
                </c:pt>
                <c:pt idx="5315">
                  <c:v>1.2772399150108443E-2</c:v>
                </c:pt>
                <c:pt idx="5316">
                  <c:v>2.0352133727822977E-2</c:v>
                </c:pt>
                <c:pt idx="5317">
                  <c:v>3.1438334895031068E-2</c:v>
                </c:pt>
                <c:pt idx="5318">
                  <c:v>4.5842773903405083E-2</c:v>
                </c:pt>
                <c:pt idx="5319">
                  <c:v>4.5651816909190152E-2</c:v>
                </c:pt>
                <c:pt idx="5320">
                  <c:v>4.8369065177377595E-2</c:v>
                </c:pt>
                <c:pt idx="5321">
                  <c:v>2.200442932799012E-2</c:v>
                </c:pt>
                <c:pt idx="5322">
                  <c:v>5.1649203403601796E-2</c:v>
                </c:pt>
                <c:pt idx="5323">
                  <c:v>5.0162587764304233E-2</c:v>
                </c:pt>
                <c:pt idx="5324">
                  <c:v>1.6019174081455336E-2</c:v>
                </c:pt>
                <c:pt idx="5325">
                  <c:v>1.3292255557449614E-2</c:v>
                </c:pt>
                <c:pt idx="5326">
                  <c:v>5.3845839123628303E-3</c:v>
                </c:pt>
                <c:pt idx="5327">
                  <c:v>1.0604790849267369E-2</c:v>
                </c:pt>
                <c:pt idx="5328">
                  <c:v>2.0796638987100879E-2</c:v>
                </c:pt>
                <c:pt idx="5329">
                  <c:v>3.7114415149149732E-2</c:v>
                </c:pt>
                <c:pt idx="5330">
                  <c:v>3.0178445148532997E-2</c:v>
                </c:pt>
                <c:pt idx="5331">
                  <c:v>9.837409055679135E-3</c:v>
                </c:pt>
                <c:pt idx="5332">
                  <c:v>1.7684940910462545E-2</c:v>
                </c:pt>
                <c:pt idx="5333">
                  <c:v>2.6792094152547179E-2</c:v>
                </c:pt>
                <c:pt idx="5334">
                  <c:v>5.8587804443237808E-2</c:v>
                </c:pt>
                <c:pt idx="5335">
                  <c:v>4.5242216980795037E-2</c:v>
                </c:pt>
                <c:pt idx="5336">
                  <c:v>1.3942698493783256E-2</c:v>
                </c:pt>
                <c:pt idx="5337">
                  <c:v>1.5338945739105022E-2</c:v>
                </c:pt>
                <c:pt idx="5338">
                  <c:v>1.445296387505951E-2</c:v>
                </c:pt>
                <c:pt idx="5339">
                  <c:v>3.6679298500905164E-2</c:v>
                </c:pt>
                <c:pt idx="5340">
                  <c:v>1.8808356365289419E-2</c:v>
                </c:pt>
                <c:pt idx="5341">
                  <c:v>1.6022139318088033E-2</c:v>
                </c:pt>
                <c:pt idx="5342">
                  <c:v>2.5280250816708368E-2</c:v>
                </c:pt>
                <c:pt idx="5343">
                  <c:v>1.8614834918016791E-2</c:v>
                </c:pt>
                <c:pt idx="5344">
                  <c:v>1.5604436372380313E-2</c:v>
                </c:pt>
                <c:pt idx="5345">
                  <c:v>2.8040992844214355E-2</c:v>
                </c:pt>
                <c:pt idx="5346">
                  <c:v>3.310168482171031E-2</c:v>
                </c:pt>
                <c:pt idx="5347">
                  <c:v>3.6221982035411382E-2</c:v>
                </c:pt>
                <c:pt idx="5348">
                  <c:v>2.8383726919737652E-2</c:v>
                </c:pt>
                <c:pt idx="5349">
                  <c:v>2.9067334436582062E-2</c:v>
                </c:pt>
                <c:pt idx="5350">
                  <c:v>1.6181056132541644E-2</c:v>
                </c:pt>
                <c:pt idx="5351">
                  <c:v>3.7962221692120872E-2</c:v>
                </c:pt>
                <c:pt idx="5352">
                  <c:v>3.6980103559643034E-2</c:v>
                </c:pt>
                <c:pt idx="5353">
                  <c:v>1.3780775232018537E-2</c:v>
                </c:pt>
                <c:pt idx="5354">
                  <c:v>1.6640200269001634E-2</c:v>
                </c:pt>
                <c:pt idx="5355">
                  <c:v>2.2534991778188504E-2</c:v>
                </c:pt>
                <c:pt idx="5356">
                  <c:v>3.2418951629134329E-2</c:v>
                </c:pt>
                <c:pt idx="5357">
                  <c:v>5.4692588875030514E-2</c:v>
                </c:pt>
                <c:pt idx="5358">
                  <c:v>3.8894122743157344E-2</c:v>
                </c:pt>
                <c:pt idx="5359">
                  <c:v>4.4346316898346031E-3</c:v>
                </c:pt>
                <c:pt idx="5360">
                  <c:v>4.7194195860376834E-2</c:v>
                </c:pt>
                <c:pt idx="5361">
                  <c:v>3.9938212401735174E-2</c:v>
                </c:pt>
                <c:pt idx="5362">
                  <c:v>2.1256250185411954E-2</c:v>
                </c:pt>
                <c:pt idx="5363">
                  <c:v>3.1860244285237073E-2</c:v>
                </c:pt>
                <c:pt idx="5364">
                  <c:v>2.9045141638797078E-2</c:v>
                </c:pt>
                <c:pt idx="5365">
                  <c:v>2.9356352485789307E-2</c:v>
                </c:pt>
                <c:pt idx="5366">
                  <c:v>6.2266535525401415E-2</c:v>
                </c:pt>
                <c:pt idx="5367">
                  <c:v>7.1337673175625768E-2</c:v>
                </c:pt>
                <c:pt idx="5368">
                  <c:v>3.4935745112095261E-2</c:v>
                </c:pt>
                <c:pt idx="5369">
                  <c:v>1.9599358536311971E-2</c:v>
                </c:pt>
                <c:pt idx="5370">
                  <c:v>1.3788176275034624E-2</c:v>
                </c:pt>
                <c:pt idx="5371">
                  <c:v>2.7678616423537389E-2</c:v>
                </c:pt>
                <c:pt idx="5372">
                  <c:v>3.8763672391415038E-2</c:v>
                </c:pt>
                <c:pt idx="5373">
                  <c:v>4.8006122227270014E-2</c:v>
                </c:pt>
                <c:pt idx="5374">
                  <c:v>1.9931816507245528E-2</c:v>
                </c:pt>
                <c:pt idx="5375">
                  <c:v>7.1697408213965896E-3</c:v>
                </c:pt>
                <c:pt idx="5376">
                  <c:v>2.9980025982549733E-2</c:v>
                </c:pt>
                <c:pt idx="5377">
                  <c:v>3.2581664614550039E-2</c:v>
                </c:pt>
                <c:pt idx="5378">
                  <c:v>9.8636896375425658E-3</c:v>
                </c:pt>
                <c:pt idx="5379">
                  <c:v>1.3441746377399338E-2</c:v>
                </c:pt>
                <c:pt idx="5380">
                  <c:v>8.2122401098110222E-3</c:v>
                </c:pt>
                <c:pt idx="5381">
                  <c:v>1.737287092637228E-2</c:v>
                </c:pt>
                <c:pt idx="5382">
                  <c:v>4.0055321817870401E-2</c:v>
                </c:pt>
                <c:pt idx="5383">
                  <c:v>3.0795740941366903E-2</c:v>
                </c:pt>
                <c:pt idx="5384">
                  <c:v>4.2760677516661703E-2</c:v>
                </c:pt>
                <c:pt idx="5385">
                  <c:v>4.5575498790056457E-2</c:v>
                </c:pt>
                <c:pt idx="5386">
                  <c:v>2.6135159117059228E-2</c:v>
                </c:pt>
                <c:pt idx="5387">
                  <c:v>3.5343034207229194E-2</c:v>
                </c:pt>
                <c:pt idx="5388">
                  <c:v>2.151153026288043E-2</c:v>
                </c:pt>
                <c:pt idx="5389">
                  <c:v>4.6543949437605689E-3</c:v>
                </c:pt>
                <c:pt idx="5390">
                  <c:v>1.1916192117755124E-2</c:v>
                </c:pt>
                <c:pt idx="5391">
                  <c:v>1.8297611042253761E-2</c:v>
                </c:pt>
                <c:pt idx="5392">
                  <c:v>2.6769631541278236E-2</c:v>
                </c:pt>
                <c:pt idx="5393">
                  <c:v>2.2318669616987658E-2</c:v>
                </c:pt>
                <c:pt idx="5394">
                  <c:v>4.7912972357089884E-2</c:v>
                </c:pt>
                <c:pt idx="5395">
                  <c:v>4.5559996164748276E-3</c:v>
                </c:pt>
                <c:pt idx="5396">
                  <c:v>2.4562717656147405E-2</c:v>
                </c:pt>
                <c:pt idx="5397">
                  <c:v>1.5865548283256304E-2</c:v>
                </c:pt>
                <c:pt idx="5398">
                  <c:v>4.6017784153472581E-2</c:v>
                </c:pt>
                <c:pt idx="5399">
                  <c:v>2.6628810090811778E-2</c:v>
                </c:pt>
                <c:pt idx="5400">
                  <c:v>3.1665764475947891E-2</c:v>
                </c:pt>
                <c:pt idx="5401">
                  <c:v>5.4288827594393282E-2</c:v>
                </c:pt>
                <c:pt idx="5402">
                  <c:v>3.3714923531199273E-2</c:v>
                </c:pt>
                <c:pt idx="5403">
                  <c:v>1.2101626332780738E-2</c:v>
                </c:pt>
                <c:pt idx="5404">
                  <c:v>1.4249398741119733E-2</c:v>
                </c:pt>
                <c:pt idx="5405">
                  <c:v>1.8808883149899203E-2</c:v>
                </c:pt>
                <c:pt idx="5406">
                  <c:v>9.1958807208226013E-3</c:v>
                </c:pt>
                <c:pt idx="5407">
                  <c:v>2.2436843231597798E-2</c:v>
                </c:pt>
                <c:pt idx="5408">
                  <c:v>7.1697540623531768E-3</c:v>
                </c:pt>
                <c:pt idx="5409">
                  <c:v>1.135991569706012E-2</c:v>
                </c:pt>
                <c:pt idx="5410">
                  <c:v>8.3787579825219585E-3</c:v>
                </c:pt>
                <c:pt idx="5411">
                  <c:v>2.9048593866545649E-2</c:v>
                </c:pt>
                <c:pt idx="5412">
                  <c:v>2.9689148321113502E-2</c:v>
                </c:pt>
                <c:pt idx="5413">
                  <c:v>2.1415860739037802E-2</c:v>
                </c:pt>
                <c:pt idx="5414">
                  <c:v>9.8280611421311254E-3</c:v>
                </c:pt>
                <c:pt idx="5415">
                  <c:v>9.8598438882703376E-3</c:v>
                </c:pt>
                <c:pt idx="5416">
                  <c:v>1.4446966888423434E-2</c:v>
                </c:pt>
                <c:pt idx="5417">
                  <c:v>1.0834149809049185E-2</c:v>
                </c:pt>
                <c:pt idx="5418">
                  <c:v>1.8047644419236408E-2</c:v>
                </c:pt>
                <c:pt idx="5419">
                  <c:v>2.1728986791232589E-2</c:v>
                </c:pt>
                <c:pt idx="5420">
                  <c:v>1.8165758043240398E-2</c:v>
                </c:pt>
                <c:pt idx="5421">
                  <c:v>1.2875737326029889E-2</c:v>
                </c:pt>
                <c:pt idx="5422">
                  <c:v>2.4736101431101025E-3</c:v>
                </c:pt>
                <c:pt idx="5423">
                  <c:v>1.1220703257634058E-2</c:v>
                </c:pt>
                <c:pt idx="5424">
                  <c:v>9.8484614137191884E-3</c:v>
                </c:pt>
                <c:pt idx="5425">
                  <c:v>3.1027825562654564E-2</c:v>
                </c:pt>
                <c:pt idx="5426">
                  <c:v>4.2726660949129235E-3</c:v>
                </c:pt>
                <c:pt idx="5427">
                  <c:v>2.401331952007001E-2</c:v>
                </c:pt>
                <c:pt idx="5428">
                  <c:v>1.6726812086049116E-2</c:v>
                </c:pt>
                <c:pt idx="5429">
                  <c:v>1.6331085455499608E-3</c:v>
                </c:pt>
                <c:pt idx="5430">
                  <c:v>9.6170619359614573E-3</c:v>
                </c:pt>
                <c:pt idx="5431">
                  <c:v>1.9209655733559879E-2</c:v>
                </c:pt>
                <c:pt idx="5432">
                  <c:v>3.6606439803406408E-2</c:v>
                </c:pt>
                <c:pt idx="5433">
                  <c:v>2.3243936780494752E-2</c:v>
                </c:pt>
                <c:pt idx="5434">
                  <c:v>8.1833596663652905E-3</c:v>
                </c:pt>
                <c:pt idx="5435">
                  <c:v>1.2957659689991043E-2</c:v>
                </c:pt>
                <c:pt idx="5436">
                  <c:v>6.0260846359668566E-3</c:v>
                </c:pt>
                <c:pt idx="5437">
                  <c:v>1.3060687350258822E-2</c:v>
                </c:pt>
                <c:pt idx="5438">
                  <c:v>1.91757257688932E-2</c:v>
                </c:pt>
                <c:pt idx="5439">
                  <c:v>3.4540510684687012E-2</c:v>
                </c:pt>
                <c:pt idx="5440">
                  <c:v>2.8823299450525381E-2</c:v>
                </c:pt>
                <c:pt idx="5441">
                  <c:v>3.9930252064939886E-2</c:v>
                </c:pt>
                <c:pt idx="5442">
                  <c:v>5.8024679154037084E-2</c:v>
                </c:pt>
                <c:pt idx="5443">
                  <c:v>3.6076512220011667E-2</c:v>
                </c:pt>
                <c:pt idx="5444">
                  <c:v>2.1333786205445297E-2</c:v>
                </c:pt>
                <c:pt idx="5445">
                  <c:v>3.0840093433974248E-2</c:v>
                </c:pt>
                <c:pt idx="5446">
                  <c:v>2.8590646331032938E-2</c:v>
                </c:pt>
                <c:pt idx="5447">
                  <c:v>1.2647025423980853E-2</c:v>
                </c:pt>
                <c:pt idx="5448">
                  <c:v>2.3326005407699371E-2</c:v>
                </c:pt>
                <c:pt idx="5449">
                  <c:v>3.9676583354327076E-2</c:v>
                </c:pt>
                <c:pt idx="5450">
                  <c:v>4.3594103494990689E-2</c:v>
                </c:pt>
                <c:pt idx="5451">
                  <c:v>2.828478620514804E-2</c:v>
                </c:pt>
                <c:pt idx="5452">
                  <c:v>2.6930177267272579E-2</c:v>
                </c:pt>
                <c:pt idx="5453">
                  <c:v>4.3005106075963632E-2</c:v>
                </c:pt>
                <c:pt idx="5454">
                  <c:v>3.2718204062362317E-2</c:v>
                </c:pt>
                <c:pt idx="5455">
                  <c:v>1.7738701232017037E-2</c:v>
                </c:pt>
                <c:pt idx="5456">
                  <c:v>3.2005627941678556E-2</c:v>
                </c:pt>
                <c:pt idx="5457">
                  <c:v>3.4843858153275876E-2</c:v>
                </c:pt>
                <c:pt idx="5458">
                  <c:v>4.1070497293031222E-2</c:v>
                </c:pt>
                <c:pt idx="5459">
                  <c:v>4.1439378147250426E-2</c:v>
                </c:pt>
                <c:pt idx="5460">
                  <c:v>2.0452218795747476E-2</c:v>
                </c:pt>
                <c:pt idx="5461">
                  <c:v>3.0035048350131283E-2</c:v>
                </c:pt>
                <c:pt idx="5462">
                  <c:v>1.9084672998928784E-2</c:v>
                </c:pt>
                <c:pt idx="5463">
                  <c:v>2.7526891454194773E-2</c:v>
                </c:pt>
                <c:pt idx="5464">
                  <c:v>2.7345415391655293E-2</c:v>
                </c:pt>
                <c:pt idx="5465">
                  <c:v>5.8763496021099178E-3</c:v>
                </c:pt>
                <c:pt idx="5466">
                  <c:v>1.5714497287075829E-2</c:v>
                </c:pt>
                <c:pt idx="5467">
                  <c:v>3.0786439306683146E-2</c:v>
                </c:pt>
                <c:pt idx="5468">
                  <c:v>1.3094185228956673E-2</c:v>
                </c:pt>
                <c:pt idx="5469">
                  <c:v>2.9844624403783861E-2</c:v>
                </c:pt>
                <c:pt idx="5470">
                  <c:v>2.9553915351559476E-2</c:v>
                </c:pt>
                <c:pt idx="5471">
                  <c:v>1.941202897350093E-2</c:v>
                </c:pt>
                <c:pt idx="5472">
                  <c:v>1.0290288662357979E-2</c:v>
                </c:pt>
                <c:pt idx="5473">
                  <c:v>2.7484425959882108E-2</c:v>
                </c:pt>
                <c:pt idx="5474">
                  <c:v>3.0981878283938211E-2</c:v>
                </c:pt>
                <c:pt idx="5475">
                  <c:v>1.8582942300889627E-2</c:v>
                </c:pt>
                <c:pt idx="5476">
                  <c:v>1.8057440445026697E-2</c:v>
                </c:pt>
                <c:pt idx="5477">
                  <c:v>1.0139800816730713E-2</c:v>
                </c:pt>
                <c:pt idx="5478">
                  <c:v>2.8258157307060553E-2</c:v>
                </c:pt>
                <c:pt idx="5479">
                  <c:v>4.3467676817687061E-2</c:v>
                </c:pt>
                <c:pt idx="5480">
                  <c:v>3.9108364114009392E-2</c:v>
                </c:pt>
                <c:pt idx="5481">
                  <c:v>2.7847868751983276E-2</c:v>
                </c:pt>
                <c:pt idx="5482">
                  <c:v>9.4933876550669562E-3</c:v>
                </c:pt>
                <c:pt idx="5483">
                  <c:v>4.6869382819302516E-3</c:v>
                </c:pt>
                <c:pt idx="5484">
                  <c:v>2.6899941880098126E-2</c:v>
                </c:pt>
                <c:pt idx="5485">
                  <c:v>1.9384410215336829E-2</c:v>
                </c:pt>
                <c:pt idx="5486">
                  <c:v>2.2395621308355332E-2</c:v>
                </c:pt>
                <c:pt idx="5487">
                  <c:v>4.2901205813759752E-2</c:v>
                </c:pt>
                <c:pt idx="5488">
                  <c:v>8.7345019673980603E-2</c:v>
                </c:pt>
                <c:pt idx="5489">
                  <c:v>4.2991514336824278E-2</c:v>
                </c:pt>
                <c:pt idx="5490">
                  <c:v>3.4184777168169533E-2</c:v>
                </c:pt>
                <c:pt idx="5491">
                  <c:v>3.3013972562344396E-2</c:v>
                </c:pt>
                <c:pt idx="5492">
                  <c:v>3.4544527576382184E-2</c:v>
                </c:pt>
                <c:pt idx="5493">
                  <c:v>4.8301928715916848E-2</c:v>
                </c:pt>
                <c:pt idx="5494">
                  <c:v>4.1246538095915997E-2</c:v>
                </c:pt>
                <c:pt idx="5495">
                  <c:v>3.8643327300118852E-2</c:v>
                </c:pt>
                <c:pt idx="5496">
                  <c:v>2.6045417756693345E-2</c:v>
                </c:pt>
                <c:pt idx="5497">
                  <c:v>3.9317457417398331E-2</c:v>
                </c:pt>
                <c:pt idx="5498">
                  <c:v>2.0132919876372071E-2</c:v>
                </c:pt>
                <c:pt idx="5499">
                  <c:v>1.7430939759997592E-2</c:v>
                </c:pt>
                <c:pt idx="5500">
                  <c:v>2.4234736028671051E-2</c:v>
                </c:pt>
                <c:pt idx="5501">
                  <c:v>1.1490225324908041E-2</c:v>
                </c:pt>
                <c:pt idx="5502">
                  <c:v>3.6173260785538251E-2</c:v>
                </c:pt>
                <c:pt idx="5503">
                  <c:v>3.3873991211951032E-2</c:v>
                </c:pt>
                <c:pt idx="5504">
                  <c:v>5.9503991779564343E-2</c:v>
                </c:pt>
                <c:pt idx="5505">
                  <c:v>4.9237539205980334E-2</c:v>
                </c:pt>
                <c:pt idx="5506">
                  <c:v>1.7793852877192342E-2</c:v>
                </c:pt>
                <c:pt idx="5507">
                  <c:v>1.2997190205720018E-2</c:v>
                </c:pt>
                <c:pt idx="5508">
                  <c:v>4.0158143564316309E-2</c:v>
                </c:pt>
                <c:pt idx="5509">
                  <c:v>3.4275012820177878E-2</c:v>
                </c:pt>
                <c:pt idx="5510">
                  <c:v>4.7350220331692418E-3</c:v>
                </c:pt>
                <c:pt idx="5511">
                  <c:v>6.6631210198603063E-3</c:v>
                </c:pt>
                <c:pt idx="5512">
                  <c:v>1.1300858400391319E-2</c:v>
                </c:pt>
                <c:pt idx="5513">
                  <c:v>1.9790653490459421E-2</c:v>
                </c:pt>
                <c:pt idx="5514">
                  <c:v>2.7456204729127725E-2</c:v>
                </c:pt>
                <c:pt idx="5515">
                  <c:v>3.3193471192676606E-2</c:v>
                </c:pt>
                <c:pt idx="5516">
                  <c:v>5.3917813022126941E-2</c:v>
                </c:pt>
                <c:pt idx="5517">
                  <c:v>8.7929843087550238E-2</c:v>
                </c:pt>
                <c:pt idx="5518">
                  <c:v>7.8510163591928833E-2</c:v>
                </c:pt>
                <c:pt idx="5519">
                  <c:v>6.6749734816841808E-2</c:v>
                </c:pt>
                <c:pt idx="5520">
                  <c:v>5.3355316715779019E-2</c:v>
                </c:pt>
                <c:pt idx="5521">
                  <c:v>5.9331729603849241E-2</c:v>
                </c:pt>
                <c:pt idx="5522">
                  <c:v>0.10504573312143003</c:v>
                </c:pt>
                <c:pt idx="5523">
                  <c:v>7.1906795951512573E-2</c:v>
                </c:pt>
                <c:pt idx="5524">
                  <c:v>4.6689187453247342E-2</c:v>
                </c:pt>
                <c:pt idx="5525">
                  <c:v>4.2215981099332098E-2</c:v>
                </c:pt>
                <c:pt idx="5526">
                  <c:v>8.1074058254177444E-3</c:v>
                </c:pt>
                <c:pt idx="5527">
                  <c:v>5.5687498638242766E-2</c:v>
                </c:pt>
                <c:pt idx="5528">
                  <c:v>6.6688112839487695E-2</c:v>
                </c:pt>
                <c:pt idx="5529">
                  <c:v>3.9198898102630157E-2</c:v>
                </c:pt>
                <c:pt idx="5530">
                  <c:v>1.6360398964518297E-2</c:v>
                </c:pt>
                <c:pt idx="5531">
                  <c:v>2.9404527618490453E-2</c:v>
                </c:pt>
                <c:pt idx="5532">
                  <c:v>3.2474187573841982E-2</c:v>
                </c:pt>
                <c:pt idx="5533">
                  <c:v>1.7228719848412209E-2</c:v>
                </c:pt>
                <c:pt idx="5534">
                  <c:v>2.5015340810917441E-2</c:v>
                </c:pt>
                <c:pt idx="5535">
                  <c:v>3.98243181664137E-2</c:v>
                </c:pt>
                <c:pt idx="5536">
                  <c:v>3.9169080255607072E-2</c:v>
                </c:pt>
                <c:pt idx="5537">
                  <c:v>4.0237191883761826E-2</c:v>
                </c:pt>
                <c:pt idx="5538">
                  <c:v>2.6185410810384727E-2</c:v>
                </c:pt>
                <c:pt idx="5539">
                  <c:v>3.0627155860150818E-2</c:v>
                </c:pt>
                <c:pt idx="5540">
                  <c:v>2.605244434899472E-2</c:v>
                </c:pt>
                <c:pt idx="5541">
                  <c:v>2.3106164006884357E-3</c:v>
                </c:pt>
                <c:pt idx="5542">
                  <c:v>2.7647340778418045E-2</c:v>
                </c:pt>
                <c:pt idx="5543">
                  <c:v>4.3819449425246064E-2</c:v>
                </c:pt>
                <c:pt idx="5544">
                  <c:v>4.6646734998948065E-2</c:v>
                </c:pt>
                <c:pt idx="5545">
                  <c:v>2.6090157144786144E-2</c:v>
                </c:pt>
                <c:pt idx="5546">
                  <c:v>2.8094681710351017E-2</c:v>
                </c:pt>
                <c:pt idx="5547">
                  <c:v>3.6438427234089167E-2</c:v>
                </c:pt>
                <c:pt idx="5548">
                  <c:v>4.7098298398786237E-3</c:v>
                </c:pt>
                <c:pt idx="5549">
                  <c:v>2.0836180951531582E-2</c:v>
                </c:pt>
                <c:pt idx="5550">
                  <c:v>1.0802480913981557E-2</c:v>
                </c:pt>
                <c:pt idx="5551">
                  <c:v>3.2021298141857557E-2</c:v>
                </c:pt>
                <c:pt idx="5552">
                  <c:v>3.9433012285875244E-2</c:v>
                </c:pt>
                <c:pt idx="5553">
                  <c:v>4.5205279798217167E-2</c:v>
                </c:pt>
                <c:pt idx="5554">
                  <c:v>3.789216454928062E-2</c:v>
                </c:pt>
                <c:pt idx="5555">
                  <c:v>1.9677032120712801E-2</c:v>
                </c:pt>
                <c:pt idx="5556">
                  <c:v>1.4260851857804535E-2</c:v>
                </c:pt>
                <c:pt idx="5557">
                  <c:v>3.2333697686882185E-2</c:v>
                </c:pt>
                <c:pt idx="5558">
                  <c:v>2.691142124772616E-2</c:v>
                </c:pt>
                <c:pt idx="5559">
                  <c:v>2.956232758330898E-2</c:v>
                </c:pt>
                <c:pt idx="5560">
                  <c:v>1.2105535432971833E-2</c:v>
                </c:pt>
                <c:pt idx="5561">
                  <c:v>3.129940418885864E-2</c:v>
                </c:pt>
                <c:pt idx="5562">
                  <c:v>4.5809137495719604E-2</c:v>
                </c:pt>
                <c:pt idx="5563">
                  <c:v>2.8569287192228308E-2</c:v>
                </c:pt>
                <c:pt idx="5564">
                  <c:v>1.3095403961179615E-2</c:v>
                </c:pt>
                <c:pt idx="5565">
                  <c:v>1.7772158193325442E-2</c:v>
                </c:pt>
                <c:pt idx="5566">
                  <c:v>1.6131008848468357E-3</c:v>
                </c:pt>
                <c:pt idx="5567">
                  <c:v>5.3197629195886227E-2</c:v>
                </c:pt>
                <c:pt idx="5568">
                  <c:v>5.9275633264796165E-2</c:v>
                </c:pt>
                <c:pt idx="5569">
                  <c:v>3.5406530308810372E-2</c:v>
                </c:pt>
                <c:pt idx="5570">
                  <c:v>1.91757054342971E-2</c:v>
                </c:pt>
                <c:pt idx="5571">
                  <c:v>2.4568602273955169E-2</c:v>
                </c:pt>
                <c:pt idx="5572">
                  <c:v>3.8038428227659758E-2</c:v>
                </c:pt>
                <c:pt idx="5573">
                  <c:v>4.0872454738349606E-2</c:v>
                </c:pt>
                <c:pt idx="5574">
                  <c:v>1.9813428323892782E-2</c:v>
                </c:pt>
                <c:pt idx="5575">
                  <c:v>3.1322653319440584E-2</c:v>
                </c:pt>
                <c:pt idx="5576">
                  <c:v>2.6072027072671717E-2</c:v>
                </c:pt>
                <c:pt idx="5577">
                  <c:v>2.290813770044231E-2</c:v>
                </c:pt>
                <c:pt idx="5578">
                  <c:v>2.1312835938786863E-2</c:v>
                </c:pt>
                <c:pt idx="5579">
                  <c:v>1.6198605534392781E-2</c:v>
                </c:pt>
                <c:pt idx="5580">
                  <c:v>1.4285107615640015E-2</c:v>
                </c:pt>
                <c:pt idx="5581">
                  <c:v>1.0434647329828413E-2</c:v>
                </c:pt>
                <c:pt idx="5582">
                  <c:v>2.5705841301890856E-2</c:v>
                </c:pt>
                <c:pt idx="5583">
                  <c:v>4.1352207591294161E-2</c:v>
                </c:pt>
                <c:pt idx="5584">
                  <c:v>3.9840173291070799E-2</c:v>
                </c:pt>
                <c:pt idx="5585">
                  <c:v>3.4846579250553268E-2</c:v>
                </c:pt>
                <c:pt idx="5586">
                  <c:v>3.7719753703117413E-2</c:v>
                </c:pt>
                <c:pt idx="5587">
                  <c:v>5.8808925420345597E-2</c:v>
                </c:pt>
                <c:pt idx="5588">
                  <c:v>0.10712333897634764</c:v>
                </c:pt>
                <c:pt idx="5589">
                  <c:v>6.8733265650390174E-2</c:v>
                </c:pt>
                <c:pt idx="5590">
                  <c:v>3.7774744752587332E-2</c:v>
                </c:pt>
                <c:pt idx="5591">
                  <c:v>6.2811275093646354E-2</c:v>
                </c:pt>
                <c:pt idx="5592">
                  <c:v>0.10134793472616309</c:v>
                </c:pt>
                <c:pt idx="5593">
                  <c:v>0.12451406452153586</c:v>
                </c:pt>
                <c:pt idx="5594">
                  <c:v>8.1579219409338224E-2</c:v>
                </c:pt>
                <c:pt idx="5595">
                  <c:v>3.1918632310336495E-2</c:v>
                </c:pt>
                <c:pt idx="5596">
                  <c:v>1.9919249499222424E-2</c:v>
                </c:pt>
                <c:pt idx="5597">
                  <c:v>4.4269002058533936E-2</c:v>
                </c:pt>
                <c:pt idx="5598">
                  <c:v>3.6358008771064751E-2</c:v>
                </c:pt>
                <c:pt idx="5599">
                  <c:v>3.5608101435651289E-2</c:v>
                </c:pt>
                <c:pt idx="5600">
                  <c:v>3.0085937786564317E-2</c:v>
                </c:pt>
                <c:pt idx="5601">
                  <c:v>4.2547958095471308E-2</c:v>
                </c:pt>
                <c:pt idx="5602">
                  <c:v>1.1232935387159436E-2</c:v>
                </c:pt>
                <c:pt idx="5603">
                  <c:v>3.4826639949530142E-2</c:v>
                </c:pt>
                <c:pt idx="5604">
                  <c:v>4.2315306869538293E-2</c:v>
                </c:pt>
                <c:pt idx="5605">
                  <c:v>2.2464427064847116E-2</c:v>
                </c:pt>
                <c:pt idx="5606">
                  <c:v>1.5455449725230158E-2</c:v>
                </c:pt>
                <c:pt idx="5607">
                  <c:v>3.5719759804617147E-2</c:v>
                </c:pt>
                <c:pt idx="5608">
                  <c:v>8.1752774424057928E-2</c:v>
                </c:pt>
                <c:pt idx="5609">
                  <c:v>3.3081615977119852E-2</c:v>
                </c:pt>
                <c:pt idx="5610">
                  <c:v>4.3505773387943564E-2</c:v>
                </c:pt>
                <c:pt idx="5611">
                  <c:v>4.0522058627985899E-2</c:v>
                </c:pt>
                <c:pt idx="5612">
                  <c:v>4.4481591998713328E-2</c:v>
                </c:pt>
                <c:pt idx="5613">
                  <c:v>2.4219438126489655E-2</c:v>
                </c:pt>
                <c:pt idx="5614">
                  <c:v>5.0134099680915103E-2</c:v>
                </c:pt>
                <c:pt idx="5615">
                  <c:v>2.4840365655207301E-2</c:v>
                </c:pt>
                <c:pt idx="5616">
                  <c:v>5.3041445583947876E-2</c:v>
                </c:pt>
                <c:pt idx="5617">
                  <c:v>7.8588612107247005E-2</c:v>
                </c:pt>
                <c:pt idx="5618">
                  <c:v>7.0697261993145508E-2</c:v>
                </c:pt>
                <c:pt idx="5619">
                  <c:v>3.5080649207667278E-2</c:v>
                </c:pt>
                <c:pt idx="5620">
                  <c:v>3.5403888635398839E-2</c:v>
                </c:pt>
                <c:pt idx="5621">
                  <c:v>5.4486390181420395E-2</c:v>
                </c:pt>
                <c:pt idx="5622">
                  <c:v>7.5469346221834682E-2</c:v>
                </c:pt>
                <c:pt idx="5623">
                  <c:v>7.8441731849927226E-2</c:v>
                </c:pt>
                <c:pt idx="5624">
                  <c:v>4.2196337503019946E-2</c:v>
                </c:pt>
                <c:pt idx="5625">
                  <c:v>5.0912571717946227E-2</c:v>
                </c:pt>
                <c:pt idx="5626">
                  <c:v>5.4934925757039364E-2</c:v>
                </c:pt>
                <c:pt idx="5627">
                  <c:v>9.3074816428100837E-2</c:v>
                </c:pt>
                <c:pt idx="5628">
                  <c:v>9.8038267903492363E-2</c:v>
                </c:pt>
                <c:pt idx="5629">
                  <c:v>7.3544105594154738E-2</c:v>
                </c:pt>
                <c:pt idx="5630">
                  <c:v>6.2409214539867509E-2</c:v>
                </c:pt>
                <c:pt idx="5631">
                  <c:v>2.4916345234383141E-2</c:v>
                </c:pt>
                <c:pt idx="5632">
                  <c:v>2.4621332940183063E-2</c:v>
                </c:pt>
                <c:pt idx="5633">
                  <c:v>7.8590167762570606E-2</c:v>
                </c:pt>
                <c:pt idx="5634">
                  <c:v>9.1935029420999695E-2</c:v>
                </c:pt>
                <c:pt idx="5635">
                  <c:v>3.5043488158630121E-2</c:v>
                </c:pt>
                <c:pt idx="5636">
                  <c:v>3.6437842023557945E-2</c:v>
                </c:pt>
                <c:pt idx="5637">
                  <c:v>1.9307400481729384E-2</c:v>
                </c:pt>
                <c:pt idx="5638">
                  <c:v>3.3243530535339037E-2</c:v>
                </c:pt>
                <c:pt idx="5639">
                  <c:v>6.148789332508027E-2</c:v>
                </c:pt>
                <c:pt idx="5640">
                  <c:v>1.3633959246987966E-2</c:v>
                </c:pt>
                <c:pt idx="5641">
                  <c:v>3.1866081259751385E-2</c:v>
                </c:pt>
                <c:pt idx="5642">
                  <c:v>3.3834982781894105E-2</c:v>
                </c:pt>
                <c:pt idx="5643">
                  <c:v>1.6700521961296233E-2</c:v>
                </c:pt>
                <c:pt idx="5644">
                  <c:v>4.8674090146463796E-2</c:v>
                </c:pt>
                <c:pt idx="5645">
                  <c:v>2.9668322736998598E-2</c:v>
                </c:pt>
                <c:pt idx="5646">
                  <c:v>4.4466351755294793E-2</c:v>
                </c:pt>
                <c:pt idx="5647">
                  <c:v>7.3663666246518378E-2</c:v>
                </c:pt>
                <c:pt idx="5648">
                  <c:v>2.2321761525286723E-2</c:v>
                </c:pt>
                <c:pt idx="5649">
                  <c:v>2.6813319891173384E-2</c:v>
                </c:pt>
                <c:pt idx="5650">
                  <c:v>3.35931535711783E-2</c:v>
                </c:pt>
                <c:pt idx="5651">
                  <c:v>2.6983499060932063E-2</c:v>
                </c:pt>
                <c:pt idx="5652">
                  <c:v>2.2112887949103911E-2</c:v>
                </c:pt>
                <c:pt idx="5653">
                  <c:v>1.8838255245800562E-2</c:v>
                </c:pt>
                <c:pt idx="5654">
                  <c:v>3.6197616090262646E-2</c:v>
                </c:pt>
                <c:pt idx="5655">
                  <c:v>2.3923450433858063E-2</c:v>
                </c:pt>
                <c:pt idx="5656">
                  <c:v>1.1366109188636935E-2</c:v>
                </c:pt>
                <c:pt idx="5657">
                  <c:v>2.40051107044497E-2</c:v>
                </c:pt>
                <c:pt idx="5658">
                  <c:v>2.1479566691207767E-2</c:v>
                </c:pt>
                <c:pt idx="5659">
                  <c:v>2.8476313401332425E-2</c:v>
                </c:pt>
                <c:pt idx="5660">
                  <c:v>3.0050641127637948E-2</c:v>
                </c:pt>
                <c:pt idx="5661">
                  <c:v>2.30893780939137E-2</c:v>
                </c:pt>
                <c:pt idx="5662">
                  <c:v>3.4483548799479145E-2</c:v>
                </c:pt>
                <c:pt idx="5663">
                  <c:v>4.5788661856924401E-2</c:v>
                </c:pt>
                <c:pt idx="5664">
                  <c:v>4.5041442353181166E-2</c:v>
                </c:pt>
                <c:pt idx="5665">
                  <c:v>2.1531791611952008E-2</c:v>
                </c:pt>
                <c:pt idx="5666">
                  <c:v>3.1704608975253422E-2</c:v>
                </c:pt>
                <c:pt idx="5667">
                  <c:v>3.4973812463776899E-2</c:v>
                </c:pt>
                <c:pt idx="5668">
                  <c:v>5.4830435243192518E-2</c:v>
                </c:pt>
                <c:pt idx="5669">
                  <c:v>5.9259559130216445E-2</c:v>
                </c:pt>
                <c:pt idx="5670">
                  <c:v>3.8831452119150262E-2</c:v>
                </c:pt>
                <c:pt idx="5671">
                  <c:v>2.6739992826384212E-2</c:v>
                </c:pt>
                <c:pt idx="5672">
                  <c:v>2.541488023121127E-2</c:v>
                </c:pt>
                <c:pt idx="5673">
                  <c:v>4.1701914319416424E-2</c:v>
                </c:pt>
                <c:pt idx="5674">
                  <c:v>3.9034553812053389E-2</c:v>
                </c:pt>
                <c:pt idx="5675">
                  <c:v>3.3211385423365943E-2</c:v>
                </c:pt>
                <c:pt idx="5676">
                  <c:v>3.1381718903574524E-2</c:v>
                </c:pt>
                <c:pt idx="5677">
                  <c:v>2.1322545464751191E-2</c:v>
                </c:pt>
                <c:pt idx="5678">
                  <c:v>1.5355835818041541E-2</c:v>
                </c:pt>
                <c:pt idx="5679">
                  <c:v>2.9383446513860694E-2</c:v>
                </c:pt>
                <c:pt idx="5680">
                  <c:v>3.16749029281252E-2</c:v>
                </c:pt>
                <c:pt idx="5681">
                  <c:v>2.1700812593556745E-2</c:v>
                </c:pt>
                <c:pt idx="5682">
                  <c:v>3.4651491644183733E-3</c:v>
                </c:pt>
                <c:pt idx="5683">
                  <c:v>1.3105426679636522E-2</c:v>
                </c:pt>
                <c:pt idx="5684">
                  <c:v>1.5768707443791791E-2</c:v>
                </c:pt>
                <c:pt idx="5685">
                  <c:v>2.5572294051851973E-2</c:v>
                </c:pt>
                <c:pt idx="5686">
                  <c:v>2.3772236012220702E-2</c:v>
                </c:pt>
                <c:pt idx="5687">
                  <c:v>2.7081517683329802E-2</c:v>
                </c:pt>
                <c:pt idx="5688">
                  <c:v>4.7682530260352976E-2</c:v>
                </c:pt>
                <c:pt idx="5689">
                  <c:v>5.5309479352962806E-2</c:v>
                </c:pt>
                <c:pt idx="5690">
                  <c:v>3.6222801212496158E-2</c:v>
                </c:pt>
                <c:pt idx="5691">
                  <c:v>3.0984846704606887E-2</c:v>
                </c:pt>
                <c:pt idx="5692">
                  <c:v>2.1552138142215394E-2</c:v>
                </c:pt>
                <c:pt idx="5693">
                  <c:v>3.1905553961172929E-2</c:v>
                </c:pt>
                <c:pt idx="5694">
                  <c:v>5.7163616049099704E-2</c:v>
                </c:pt>
                <c:pt idx="5695">
                  <c:v>5.5780952680130086E-2</c:v>
                </c:pt>
                <c:pt idx="5696">
                  <c:v>2.6816396564846853E-2</c:v>
                </c:pt>
                <c:pt idx="5697">
                  <c:v>3.5375448697591752E-2</c:v>
                </c:pt>
                <c:pt idx="5698">
                  <c:v>2.8483470011597782E-2</c:v>
                </c:pt>
                <c:pt idx="5699">
                  <c:v>1.9465941992889993E-2</c:v>
                </c:pt>
                <c:pt idx="5700">
                  <c:v>4.2010513142902231E-2</c:v>
                </c:pt>
                <c:pt idx="5701">
                  <c:v>2.2834063958718002E-2</c:v>
                </c:pt>
                <c:pt idx="5702">
                  <c:v>1.4772012072317171E-2</c:v>
                </c:pt>
                <c:pt idx="5703">
                  <c:v>1.2357339056490045E-2</c:v>
                </c:pt>
                <c:pt idx="5704">
                  <c:v>1.373277505991778E-2</c:v>
                </c:pt>
                <c:pt idx="5705">
                  <c:v>2.0620445635897423E-2</c:v>
                </c:pt>
                <c:pt idx="5706">
                  <c:v>3.1290017381871892E-2</c:v>
                </c:pt>
                <c:pt idx="5707">
                  <c:v>3.777969616203089E-2</c:v>
                </c:pt>
                <c:pt idx="5708">
                  <c:v>2.208709777769053E-2</c:v>
                </c:pt>
                <c:pt idx="5709">
                  <c:v>4.6538985583765187E-2</c:v>
                </c:pt>
                <c:pt idx="5710">
                  <c:v>5.5726098396279442E-2</c:v>
                </c:pt>
                <c:pt idx="5711">
                  <c:v>6.4996764381851577E-2</c:v>
                </c:pt>
                <c:pt idx="5712">
                  <c:v>6.3952558803864537E-2</c:v>
                </c:pt>
                <c:pt idx="5713">
                  <c:v>5.529802289800359E-2</c:v>
                </c:pt>
                <c:pt idx="5714">
                  <c:v>4.7356087919234846E-2</c:v>
                </c:pt>
                <c:pt idx="5715">
                  <c:v>3.4371949884559966E-2</c:v>
                </c:pt>
                <c:pt idx="5716">
                  <c:v>5.6060417665056032E-2</c:v>
                </c:pt>
                <c:pt idx="5717">
                  <c:v>7.1550479056995048E-2</c:v>
                </c:pt>
                <c:pt idx="5718">
                  <c:v>4.7518551578290102E-2</c:v>
                </c:pt>
                <c:pt idx="5719">
                  <c:v>3.2293711376481016E-2</c:v>
                </c:pt>
                <c:pt idx="5720">
                  <c:v>1.1476275003036458E-2</c:v>
                </c:pt>
                <c:pt idx="5721">
                  <c:v>2.2085486376253766E-2</c:v>
                </c:pt>
                <c:pt idx="5722">
                  <c:v>3.0271526544118452E-2</c:v>
                </c:pt>
                <c:pt idx="5723">
                  <c:v>3.2172452366689121E-2</c:v>
                </c:pt>
                <c:pt idx="5724">
                  <c:v>2.3035923061763271E-2</c:v>
                </c:pt>
                <c:pt idx="5725">
                  <c:v>4.6547691319666504E-2</c:v>
                </c:pt>
                <c:pt idx="5726">
                  <c:v>6.8131956075625597E-2</c:v>
                </c:pt>
                <c:pt idx="5727">
                  <c:v>6.5967534888897353E-2</c:v>
                </c:pt>
                <c:pt idx="5728">
                  <c:v>8.0083830164009079E-2</c:v>
                </c:pt>
                <c:pt idx="5729">
                  <c:v>7.8733483245550268E-2</c:v>
                </c:pt>
                <c:pt idx="5730">
                  <c:v>4.1059123492637704E-2</c:v>
                </c:pt>
                <c:pt idx="5731">
                  <c:v>4.1482888712956585E-2</c:v>
                </c:pt>
                <c:pt idx="5732">
                  <c:v>4.1919410404528075E-2</c:v>
                </c:pt>
                <c:pt idx="5733">
                  <c:v>5.1101083968550905E-2</c:v>
                </c:pt>
                <c:pt idx="5734">
                  <c:v>7.5306708433626607E-2</c:v>
                </c:pt>
                <c:pt idx="5735">
                  <c:v>4.5776567707899465E-2</c:v>
                </c:pt>
                <c:pt idx="5736">
                  <c:v>1.4525788734082652E-2</c:v>
                </c:pt>
                <c:pt idx="5737">
                  <c:v>2.7203407082480303E-2</c:v>
                </c:pt>
                <c:pt idx="5738">
                  <c:v>2.4522260522894815E-2</c:v>
                </c:pt>
                <c:pt idx="5739">
                  <c:v>5.0036436361556677E-2</c:v>
                </c:pt>
                <c:pt idx="5740">
                  <c:v>7.6761384272538244E-2</c:v>
                </c:pt>
                <c:pt idx="5741">
                  <c:v>1.7755994395580912E-2</c:v>
                </c:pt>
                <c:pt idx="5742">
                  <c:v>6.1902139554420088E-2</c:v>
                </c:pt>
                <c:pt idx="5743">
                  <c:v>4.6433878306341943E-2</c:v>
                </c:pt>
                <c:pt idx="5744">
                  <c:v>1.7385141081472648E-2</c:v>
                </c:pt>
                <c:pt idx="5745">
                  <c:v>2.3319533890573396E-2</c:v>
                </c:pt>
                <c:pt idx="5746">
                  <c:v>3.8662147441820532E-2</c:v>
                </c:pt>
                <c:pt idx="5747">
                  <c:v>3.894754374269474E-2</c:v>
                </c:pt>
                <c:pt idx="5748">
                  <c:v>5.8304441991816947E-2</c:v>
                </c:pt>
                <c:pt idx="5749">
                  <c:v>4.0190816460348756E-2</c:v>
                </c:pt>
                <c:pt idx="5750">
                  <c:v>4.3300302845077611E-2</c:v>
                </c:pt>
                <c:pt idx="5751">
                  <c:v>4.3919612344766809E-2</c:v>
                </c:pt>
                <c:pt idx="5752">
                  <c:v>4.8614539235554095E-2</c:v>
                </c:pt>
                <c:pt idx="5753">
                  <c:v>1.3871924799051631E-2</c:v>
                </c:pt>
                <c:pt idx="5754">
                  <c:v>2.2940021511071735E-2</c:v>
                </c:pt>
                <c:pt idx="5755">
                  <c:v>2.915168749452525E-2</c:v>
                </c:pt>
                <c:pt idx="5756">
                  <c:v>1.8278210478339024E-2</c:v>
                </c:pt>
                <c:pt idx="5757">
                  <c:v>1.7053576511952936E-2</c:v>
                </c:pt>
                <c:pt idx="5758">
                  <c:v>1.7141795354170607E-2</c:v>
                </c:pt>
                <c:pt idx="5759">
                  <c:v>3.4338105609927727E-2</c:v>
                </c:pt>
                <c:pt idx="5760">
                  <c:v>1.5421041351443997E-2</c:v>
                </c:pt>
                <c:pt idx="5761">
                  <c:v>3.2133437869606381E-2</c:v>
                </c:pt>
                <c:pt idx="5762">
                  <c:v>5.0036303928499719E-2</c:v>
                </c:pt>
                <c:pt idx="5763">
                  <c:v>3.4766553240757184E-2</c:v>
                </c:pt>
                <c:pt idx="5764">
                  <c:v>2.3751158609764182E-2</c:v>
                </c:pt>
                <c:pt idx="5765">
                  <c:v>4.2754375105062921E-2</c:v>
                </c:pt>
                <c:pt idx="5766">
                  <c:v>3.2631588636082967E-2</c:v>
                </c:pt>
                <c:pt idx="5767">
                  <c:v>1.8340901389226748E-2</c:v>
                </c:pt>
                <c:pt idx="5768">
                  <c:v>3.0977160321286522E-2</c:v>
                </c:pt>
                <c:pt idx="5769">
                  <c:v>3.5361895063791282E-2</c:v>
                </c:pt>
                <c:pt idx="5770">
                  <c:v>2.0616044761730099E-2</c:v>
                </c:pt>
                <c:pt idx="5771">
                  <c:v>3.8514830765443236E-2</c:v>
                </c:pt>
                <c:pt idx="5772">
                  <c:v>1.8948216581359079E-2</c:v>
                </c:pt>
                <c:pt idx="5773">
                  <c:v>2.874182631226704E-2</c:v>
                </c:pt>
                <c:pt idx="5774">
                  <c:v>2.9025351540609232E-2</c:v>
                </c:pt>
                <c:pt idx="5775">
                  <c:v>9.2392896496582225E-3</c:v>
                </c:pt>
                <c:pt idx="5776">
                  <c:v>2.5826745549578572E-2</c:v>
                </c:pt>
                <c:pt idx="5777">
                  <c:v>1.2186695373903086E-2</c:v>
                </c:pt>
                <c:pt idx="5778">
                  <c:v>2.1258242283404352E-2</c:v>
                </c:pt>
                <c:pt idx="5779">
                  <c:v>1.7486945765113553E-2</c:v>
                </c:pt>
                <c:pt idx="5780">
                  <c:v>3.3409465030030047E-3</c:v>
                </c:pt>
                <c:pt idx="5781">
                  <c:v>2.8022392901322222E-2</c:v>
                </c:pt>
                <c:pt idx="5782">
                  <c:v>1.2790892419725664E-2</c:v>
                </c:pt>
                <c:pt idx="5783">
                  <c:v>2.2473244868953285E-3</c:v>
                </c:pt>
                <c:pt idx="5784">
                  <c:v>2.7468855588644658E-2</c:v>
                </c:pt>
                <c:pt idx="5785">
                  <c:v>4.8882032317674094E-2</c:v>
                </c:pt>
                <c:pt idx="5786">
                  <c:v>4.2307453178909896E-2</c:v>
                </c:pt>
                <c:pt idx="5787">
                  <c:v>2.7867966328779348E-2</c:v>
                </c:pt>
                <c:pt idx="5788">
                  <c:v>5.0105628967379752E-3</c:v>
                </c:pt>
                <c:pt idx="5789">
                  <c:v>1.2998662329783129E-2</c:v>
                </c:pt>
                <c:pt idx="5790">
                  <c:v>6.4021298865445915E-3</c:v>
                </c:pt>
                <c:pt idx="5791">
                  <c:v>1.1631332683058418E-2</c:v>
                </c:pt>
                <c:pt idx="5792">
                  <c:v>1.3051504302641816E-2</c:v>
                </c:pt>
                <c:pt idx="5793">
                  <c:v>4.2096431821005108E-3</c:v>
                </c:pt>
                <c:pt idx="5794">
                  <c:v>1.3996969538195424E-2</c:v>
                </c:pt>
                <c:pt idx="5795">
                  <c:v>2.4549010117794336E-2</c:v>
                </c:pt>
                <c:pt idx="5796">
                  <c:v>2.136546806653088E-2</c:v>
                </c:pt>
                <c:pt idx="5797">
                  <c:v>8.4544478822685815E-3</c:v>
                </c:pt>
                <c:pt idx="5798">
                  <c:v>6.7628725956695255E-3</c:v>
                </c:pt>
                <c:pt idx="5799">
                  <c:v>1.69498352370176E-2</c:v>
                </c:pt>
                <c:pt idx="5800">
                  <c:v>1.9225499913164384E-2</c:v>
                </c:pt>
                <c:pt idx="5801">
                  <c:v>2.102254939395835E-3</c:v>
                </c:pt>
                <c:pt idx="5802">
                  <c:v>1.5264118283128306E-2</c:v>
                </c:pt>
                <c:pt idx="5803">
                  <c:v>8.5185098992597661E-3</c:v>
                </c:pt>
                <c:pt idx="5804">
                  <c:v>1.2338998054321244E-2</c:v>
                </c:pt>
                <c:pt idx="5805">
                  <c:v>3.5814595662177705E-3</c:v>
                </c:pt>
                <c:pt idx="5806">
                  <c:v>1.2058634727529291E-2</c:v>
                </c:pt>
                <c:pt idx="5807">
                  <c:v>1.0512797595594855E-2</c:v>
                </c:pt>
                <c:pt idx="5808">
                  <c:v>4.036694821011484E-3</c:v>
                </c:pt>
                <c:pt idx="5809">
                  <c:v>8.8491413340113859E-3</c:v>
                </c:pt>
                <c:pt idx="5810">
                  <c:v>1.4202775382133853E-2</c:v>
                </c:pt>
                <c:pt idx="5811">
                  <c:v>1.4761467694887983E-2</c:v>
                </c:pt>
                <c:pt idx="5812">
                  <c:v>1.9643776934568755E-3</c:v>
                </c:pt>
                <c:pt idx="5813">
                  <c:v>8.927179674645425E-3</c:v>
                </c:pt>
                <c:pt idx="5814">
                  <c:v>8.4868515184516064E-3</c:v>
                </c:pt>
                <c:pt idx="5815">
                  <c:v>1.3636264739824816E-2</c:v>
                </c:pt>
                <c:pt idx="5816">
                  <c:v>4.6999838740120854E-3</c:v>
                </c:pt>
                <c:pt idx="5817">
                  <c:v>7.4651528689346847E-3</c:v>
                </c:pt>
                <c:pt idx="5818">
                  <c:v>5.4965289137569665E-3</c:v>
                </c:pt>
                <c:pt idx="5819">
                  <c:v>7.1188537677916485E-3</c:v>
                </c:pt>
                <c:pt idx="5820">
                  <c:v>3.3642549772441906E-3</c:v>
                </c:pt>
                <c:pt idx="5821">
                  <c:v>7.6695501924218239E-3</c:v>
                </c:pt>
                <c:pt idx="5822">
                  <c:v>1.4640704286766799E-3</c:v>
                </c:pt>
                <c:pt idx="5823">
                  <c:v>1.5736119829145138E-2</c:v>
                </c:pt>
                <c:pt idx="5824">
                  <c:v>4.0931226392096051E-2</c:v>
                </c:pt>
                <c:pt idx="5825">
                  <c:v>4.4165072639004516E-2</c:v>
                </c:pt>
                <c:pt idx="5826">
                  <c:v>1.615037518865968E-2</c:v>
                </c:pt>
                <c:pt idx="5827">
                  <c:v>1.8041853023326164E-2</c:v>
                </c:pt>
                <c:pt idx="5828">
                  <c:v>3.0704203615057171E-2</c:v>
                </c:pt>
                <c:pt idx="5829">
                  <c:v>3.3624330702318551E-2</c:v>
                </c:pt>
                <c:pt idx="5830">
                  <c:v>2.6525275989655289E-2</c:v>
                </c:pt>
                <c:pt idx="5831">
                  <c:v>2.9964166401606936E-2</c:v>
                </c:pt>
                <c:pt idx="5832">
                  <c:v>2.307287182753397E-2</c:v>
                </c:pt>
                <c:pt idx="5833">
                  <c:v>2.0507512500835073E-2</c:v>
                </c:pt>
                <c:pt idx="5834">
                  <c:v>3.2255376858203504E-2</c:v>
                </c:pt>
                <c:pt idx="5835">
                  <c:v>2.2346891593480765E-2</c:v>
                </c:pt>
                <c:pt idx="5836">
                  <c:v>2.1552804917441142E-2</c:v>
                </c:pt>
                <c:pt idx="5837">
                  <c:v>4.2729864775260869E-2</c:v>
                </c:pt>
                <c:pt idx="5838">
                  <c:v>2.7310713666653344E-2</c:v>
                </c:pt>
                <c:pt idx="5839">
                  <c:v>9.6111710240828763E-3</c:v>
                </c:pt>
                <c:pt idx="5840">
                  <c:v>9.9952972675422559E-3</c:v>
                </c:pt>
                <c:pt idx="5841">
                  <c:v>1.738787187339998E-2</c:v>
                </c:pt>
                <c:pt idx="5842">
                  <c:v>4.6651199430278213E-3</c:v>
                </c:pt>
                <c:pt idx="5843">
                  <c:v>1.3724472553189008E-2</c:v>
                </c:pt>
                <c:pt idx="5844">
                  <c:v>2.4731625795243333E-2</c:v>
                </c:pt>
                <c:pt idx="5845">
                  <c:v>2.0091855835695144E-2</c:v>
                </c:pt>
                <c:pt idx="5846">
                  <c:v>1.1460976179452565E-2</c:v>
                </c:pt>
                <c:pt idx="5847">
                  <c:v>8.3229330732683682E-3</c:v>
                </c:pt>
                <c:pt idx="5848">
                  <c:v>4.6074294794561594E-3</c:v>
                </c:pt>
                <c:pt idx="5849">
                  <c:v>1.6524158940164284E-2</c:v>
                </c:pt>
                <c:pt idx="5850">
                  <c:v>2.7885910775102881E-2</c:v>
                </c:pt>
                <c:pt idx="5851">
                  <c:v>2.484113838453985E-2</c:v>
                </c:pt>
                <c:pt idx="5852">
                  <c:v>1.4968632483427252E-2</c:v>
                </c:pt>
                <c:pt idx="5853">
                  <c:v>9.9978167032036252E-3</c:v>
                </c:pt>
                <c:pt idx="5854">
                  <c:v>2.6761480047498943E-2</c:v>
                </c:pt>
                <c:pt idx="5855">
                  <c:v>2.3889744478996978E-2</c:v>
                </c:pt>
                <c:pt idx="5856">
                  <c:v>1.6534069384809068E-2</c:v>
                </c:pt>
                <c:pt idx="5857">
                  <c:v>1.1398724225003137E-2</c:v>
                </c:pt>
                <c:pt idx="5858">
                  <c:v>2.7795540549467781E-3</c:v>
                </c:pt>
                <c:pt idx="5859">
                  <c:v>9.7099864491096317E-3</c:v>
                </c:pt>
                <c:pt idx="5860">
                  <c:v>1.8365815393111287E-2</c:v>
                </c:pt>
                <c:pt idx="5861">
                  <c:v>3.8548719172679859E-2</c:v>
                </c:pt>
                <c:pt idx="5862">
                  <c:v>3.474485682595032E-2</c:v>
                </c:pt>
                <c:pt idx="5863">
                  <c:v>1.4364534353991263E-2</c:v>
                </c:pt>
                <c:pt idx="5864">
                  <c:v>1.4889754525677238E-2</c:v>
                </c:pt>
                <c:pt idx="5865">
                  <c:v>1.920961353775065E-2</c:v>
                </c:pt>
                <c:pt idx="5866">
                  <c:v>2.6286587188014573E-2</c:v>
                </c:pt>
                <c:pt idx="5867">
                  <c:v>2.2793421400599225E-2</c:v>
                </c:pt>
                <c:pt idx="5868">
                  <c:v>1.5857658990594988E-2</c:v>
                </c:pt>
                <c:pt idx="5869">
                  <c:v>2.5211802369611801E-2</c:v>
                </c:pt>
                <c:pt idx="5870">
                  <c:v>3.5247680884500303E-2</c:v>
                </c:pt>
                <c:pt idx="5871">
                  <c:v>2.5034269848040209E-2</c:v>
                </c:pt>
                <c:pt idx="5872">
                  <c:v>5.1310137442558664E-3</c:v>
                </c:pt>
                <c:pt idx="5873">
                  <c:v>1.454680563666644E-2</c:v>
                </c:pt>
                <c:pt idx="5874">
                  <c:v>2.8333559998781246E-2</c:v>
                </c:pt>
                <c:pt idx="5875">
                  <c:v>2.6828485780170407E-2</c:v>
                </c:pt>
                <c:pt idx="5876">
                  <c:v>2.2651984658913413E-2</c:v>
                </c:pt>
                <c:pt idx="5877">
                  <c:v>8.0876741400462328E-3</c:v>
                </c:pt>
                <c:pt idx="5878">
                  <c:v>2.5723231316821471E-2</c:v>
                </c:pt>
                <c:pt idx="5879">
                  <c:v>1.8951938716614394E-2</c:v>
                </c:pt>
                <c:pt idx="5880">
                  <c:v>8.8770562759399214E-3</c:v>
                </c:pt>
                <c:pt idx="5881">
                  <c:v>9.6606927057205794E-3</c:v>
                </c:pt>
                <c:pt idx="5882">
                  <c:v>2.7219447397243721E-2</c:v>
                </c:pt>
                <c:pt idx="5883">
                  <c:v>2.5672166933216431E-2</c:v>
                </c:pt>
                <c:pt idx="5884">
                  <c:v>6.7956148572881243E-3</c:v>
                </c:pt>
                <c:pt idx="5885">
                  <c:v>1.3959620827055224E-2</c:v>
                </c:pt>
                <c:pt idx="5886">
                  <c:v>1.1693638652141158E-2</c:v>
                </c:pt>
                <c:pt idx="5887">
                  <c:v>1.0668851051751131E-2</c:v>
                </c:pt>
                <c:pt idx="5888">
                  <c:v>1.024096743777422E-2</c:v>
                </c:pt>
                <c:pt idx="5889">
                  <c:v>1.6446137245960672E-2</c:v>
                </c:pt>
                <c:pt idx="5890">
                  <c:v>2.2246605765202515E-2</c:v>
                </c:pt>
                <c:pt idx="5891">
                  <c:v>1.7693467927866049E-2</c:v>
                </c:pt>
                <c:pt idx="5892">
                  <c:v>1.9214124611942836E-2</c:v>
                </c:pt>
                <c:pt idx="5893">
                  <c:v>3.7921775944886139E-2</c:v>
                </c:pt>
                <c:pt idx="5894">
                  <c:v>4.3762532163863499E-2</c:v>
                </c:pt>
                <c:pt idx="5895">
                  <c:v>2.6427090927280274E-2</c:v>
                </c:pt>
                <c:pt idx="5896">
                  <c:v>2.6375702186284312E-2</c:v>
                </c:pt>
                <c:pt idx="5897">
                  <c:v>7.7914285428155967E-3</c:v>
                </c:pt>
                <c:pt idx="5898">
                  <c:v>3.41459194698139E-2</c:v>
                </c:pt>
                <c:pt idx="5899">
                  <c:v>3.5648637126742912E-2</c:v>
                </c:pt>
                <c:pt idx="5900">
                  <c:v>1.4207586006211709E-2</c:v>
                </c:pt>
                <c:pt idx="5901">
                  <c:v>1.4437434412375131E-2</c:v>
                </c:pt>
                <c:pt idx="5902">
                  <c:v>1.2236548020569431E-2</c:v>
                </c:pt>
                <c:pt idx="5903">
                  <c:v>1.8752697886678389E-2</c:v>
                </c:pt>
                <c:pt idx="5904">
                  <c:v>3.0637824589260183E-2</c:v>
                </c:pt>
                <c:pt idx="5905">
                  <c:v>2.8172391401387116E-2</c:v>
                </c:pt>
                <c:pt idx="5906">
                  <c:v>2.57248776089656E-2</c:v>
                </c:pt>
                <c:pt idx="5907">
                  <c:v>9.4592878134925635E-3</c:v>
                </c:pt>
                <c:pt idx="5908">
                  <c:v>3.0791772987291506E-3</c:v>
                </c:pt>
                <c:pt idx="5909">
                  <c:v>1.8237010573350174E-2</c:v>
                </c:pt>
                <c:pt idx="5910">
                  <c:v>2.3007944747868436E-2</c:v>
                </c:pt>
                <c:pt idx="5911">
                  <c:v>1.5756108074462035E-2</c:v>
                </c:pt>
                <c:pt idx="5912">
                  <c:v>1.6805118412742362E-2</c:v>
                </c:pt>
                <c:pt idx="5913">
                  <c:v>1.3633643463876233E-2</c:v>
                </c:pt>
                <c:pt idx="5914">
                  <c:v>5.1361696852212126E-3</c:v>
                </c:pt>
                <c:pt idx="5915">
                  <c:v>6.3141164304688037E-3</c:v>
                </c:pt>
                <c:pt idx="5916">
                  <c:v>3.8554257908296526E-3</c:v>
                </c:pt>
                <c:pt idx="5917">
                  <c:v>1.4670884474550056E-2</c:v>
                </c:pt>
                <c:pt idx="5918">
                  <c:v>6.4900394850504525E-3</c:v>
                </c:pt>
                <c:pt idx="5919">
                  <c:v>2.3207226796619129E-2</c:v>
                </c:pt>
                <c:pt idx="5920">
                  <c:v>2.1841951203286913E-2</c:v>
                </c:pt>
                <c:pt idx="5921">
                  <c:v>1.1069828865178523E-2</c:v>
                </c:pt>
                <c:pt idx="5922">
                  <c:v>2.3056646009275459E-2</c:v>
                </c:pt>
                <c:pt idx="5923">
                  <c:v>1.0197860537090911E-2</c:v>
                </c:pt>
                <c:pt idx="5924">
                  <c:v>3.7995192305965192E-3</c:v>
                </c:pt>
                <c:pt idx="5925">
                  <c:v>1.9688847140167665E-2</c:v>
                </c:pt>
                <c:pt idx="5926">
                  <c:v>2.6094135829391192E-2</c:v>
                </c:pt>
                <c:pt idx="5927">
                  <c:v>2.7290652890048096E-2</c:v>
                </c:pt>
                <c:pt idx="5928">
                  <c:v>1.198500163328277E-2</c:v>
                </c:pt>
                <c:pt idx="5929">
                  <c:v>5.1448615803525131E-3</c:v>
                </c:pt>
                <c:pt idx="5930">
                  <c:v>1.6954272264769348E-2</c:v>
                </c:pt>
                <c:pt idx="5931">
                  <c:v>1.6742106395991978E-2</c:v>
                </c:pt>
                <c:pt idx="5932">
                  <c:v>6.4342019840672397E-3</c:v>
                </c:pt>
                <c:pt idx="5933">
                  <c:v>1.247691980170609E-2</c:v>
                </c:pt>
                <c:pt idx="5934">
                  <c:v>2.4387152286714342E-2</c:v>
                </c:pt>
                <c:pt idx="5935">
                  <c:v>3.4360095978102537E-2</c:v>
                </c:pt>
                <c:pt idx="5936">
                  <c:v>3.2033121709279341E-2</c:v>
                </c:pt>
                <c:pt idx="5937">
                  <c:v>1.3393003805209665E-2</c:v>
                </c:pt>
                <c:pt idx="5938">
                  <c:v>1.7880803300198256E-2</c:v>
                </c:pt>
                <c:pt idx="5939">
                  <c:v>2.9871981111323807E-2</c:v>
                </c:pt>
                <c:pt idx="5940">
                  <c:v>2.4971229368938062E-2</c:v>
                </c:pt>
                <c:pt idx="5941">
                  <c:v>1.7331097605284194E-2</c:v>
                </c:pt>
                <c:pt idx="5942">
                  <c:v>2.3647628919415527E-2</c:v>
                </c:pt>
                <c:pt idx="5943">
                  <c:v>3.2597318979841708E-2</c:v>
                </c:pt>
                <c:pt idx="5944">
                  <c:v>9.1793699981769904E-3</c:v>
                </c:pt>
                <c:pt idx="5945">
                  <c:v>1.5114112716625152E-2</c:v>
                </c:pt>
                <c:pt idx="5946">
                  <c:v>2.5576981622301809E-2</c:v>
                </c:pt>
                <c:pt idx="5947">
                  <c:v>2.3701312014577969E-2</c:v>
                </c:pt>
                <c:pt idx="5948">
                  <c:v>1.223608149934805E-2</c:v>
                </c:pt>
                <c:pt idx="5949">
                  <c:v>3.0000698620659759E-2</c:v>
                </c:pt>
                <c:pt idx="5950">
                  <c:v>2.0214992084360683E-2</c:v>
                </c:pt>
                <c:pt idx="5951">
                  <c:v>1.5161907970502706E-2</c:v>
                </c:pt>
                <c:pt idx="5952">
                  <c:v>1.3539377318462949E-2</c:v>
                </c:pt>
                <c:pt idx="5953">
                  <c:v>3.45711196756254E-2</c:v>
                </c:pt>
                <c:pt idx="5954">
                  <c:v>2.1307894973341228E-2</c:v>
                </c:pt>
                <c:pt idx="5955">
                  <c:v>8.03290834506502E-3</c:v>
                </c:pt>
                <c:pt idx="5956">
                  <c:v>8.7531847093420146E-3</c:v>
                </c:pt>
                <c:pt idx="5957">
                  <c:v>1.5309573165804986E-2</c:v>
                </c:pt>
                <c:pt idx="5958">
                  <c:v>2.5478893332396283E-2</c:v>
                </c:pt>
                <c:pt idx="5959">
                  <c:v>2.7584047456329669E-2</c:v>
                </c:pt>
                <c:pt idx="5960">
                  <c:v>2.1654116287148743E-2</c:v>
                </c:pt>
                <c:pt idx="5961">
                  <c:v>2.0608620866541319E-2</c:v>
                </c:pt>
                <c:pt idx="5962">
                  <c:v>2.5885066230405946E-2</c:v>
                </c:pt>
                <c:pt idx="5963">
                  <c:v>2.4707052215229553E-2</c:v>
                </c:pt>
                <c:pt idx="5964">
                  <c:v>4.8129317269639565E-2</c:v>
                </c:pt>
                <c:pt idx="5965">
                  <c:v>4.941902212334142E-2</c:v>
                </c:pt>
                <c:pt idx="5966">
                  <c:v>3.821914497383954E-2</c:v>
                </c:pt>
                <c:pt idx="5967">
                  <c:v>4.9672479183535019E-2</c:v>
                </c:pt>
                <c:pt idx="5968">
                  <c:v>5.9720513520583891E-2</c:v>
                </c:pt>
                <c:pt idx="5969">
                  <c:v>4.9940999648528245E-2</c:v>
                </c:pt>
                <c:pt idx="5970">
                  <c:v>3.7766436206243412E-2</c:v>
                </c:pt>
                <c:pt idx="5971">
                  <c:v>2.7257916947147562E-2</c:v>
                </c:pt>
                <c:pt idx="5972">
                  <c:v>1.1904336225916641E-2</c:v>
                </c:pt>
                <c:pt idx="5973">
                  <c:v>1.9467832541445074E-2</c:v>
                </c:pt>
                <c:pt idx="5974">
                  <c:v>3.7794658644218215E-2</c:v>
                </c:pt>
                <c:pt idx="5975">
                  <c:v>3.9272164115256504E-2</c:v>
                </c:pt>
                <c:pt idx="5976">
                  <c:v>2.6136919234002083E-2</c:v>
                </c:pt>
                <c:pt idx="5977">
                  <c:v>1.385551237311591E-2</c:v>
                </c:pt>
                <c:pt idx="5978">
                  <c:v>2.7609206496164815E-2</c:v>
                </c:pt>
                <c:pt idx="5979">
                  <c:v>2.1319788078096411E-2</c:v>
                </c:pt>
                <c:pt idx="5980">
                  <c:v>1.3140833987037883E-2</c:v>
                </c:pt>
                <c:pt idx="5981">
                  <c:v>1.3040893865386651E-2</c:v>
                </c:pt>
                <c:pt idx="5982">
                  <c:v>1.3768167290139511E-2</c:v>
                </c:pt>
                <c:pt idx="5983">
                  <c:v>1.5204090843153068E-2</c:v>
                </c:pt>
                <c:pt idx="5984">
                  <c:v>3.2082895765408403E-2</c:v>
                </c:pt>
                <c:pt idx="5985">
                  <c:v>2.5721688962338368E-2</c:v>
                </c:pt>
                <c:pt idx="5986">
                  <c:v>2.0625593027014284E-2</c:v>
                </c:pt>
                <c:pt idx="5987">
                  <c:v>1.2274142229740707E-2</c:v>
                </c:pt>
                <c:pt idx="5988">
                  <c:v>2.027425879234411E-2</c:v>
                </c:pt>
                <c:pt idx="5989">
                  <c:v>8.8328852969396347E-3</c:v>
                </c:pt>
                <c:pt idx="5990">
                  <c:v>4.0135224573287748E-2</c:v>
                </c:pt>
                <c:pt idx="5991">
                  <c:v>2.9559596387768356E-2</c:v>
                </c:pt>
                <c:pt idx="5992">
                  <c:v>3.3986400467612594E-2</c:v>
                </c:pt>
                <c:pt idx="5993">
                  <c:v>4.8093528838955214E-2</c:v>
                </c:pt>
                <c:pt idx="5994">
                  <c:v>3.8261748694462965E-2</c:v>
                </c:pt>
                <c:pt idx="5995">
                  <c:v>2.4825985967606479E-2</c:v>
                </c:pt>
                <c:pt idx="5996">
                  <c:v>1.9553789554666811E-2</c:v>
                </c:pt>
                <c:pt idx="5997">
                  <c:v>8.8471650600601727E-3</c:v>
                </c:pt>
                <c:pt idx="5998">
                  <c:v>3.2972147293829412E-2</c:v>
                </c:pt>
                <c:pt idx="5999">
                  <c:v>4.2547341707651218E-2</c:v>
                </c:pt>
                <c:pt idx="6000">
                  <c:v>9.8267748276723455E-3</c:v>
                </c:pt>
                <c:pt idx="6001">
                  <c:v>2.1119562130736267E-2</c:v>
                </c:pt>
                <c:pt idx="6002">
                  <c:v>4.4393642879262216E-2</c:v>
                </c:pt>
                <c:pt idx="6003">
                  <c:v>6.4396771014211068E-2</c:v>
                </c:pt>
                <c:pt idx="6004">
                  <c:v>7.0376206818257431E-2</c:v>
                </c:pt>
                <c:pt idx="6005">
                  <c:v>3.4331984261223233E-2</c:v>
                </c:pt>
                <c:pt idx="6006">
                  <c:v>2.1938764914649082E-2</c:v>
                </c:pt>
                <c:pt idx="6007">
                  <c:v>4.8058545573328927E-2</c:v>
                </c:pt>
                <c:pt idx="6008">
                  <c:v>4.1315547966308659E-2</c:v>
                </c:pt>
                <c:pt idx="6009">
                  <c:v>4.6425944367381421E-2</c:v>
                </c:pt>
                <c:pt idx="6010">
                  <c:v>5.1065615165905735E-2</c:v>
                </c:pt>
                <c:pt idx="6011">
                  <c:v>1.4651469410830804E-2</c:v>
                </c:pt>
                <c:pt idx="6012">
                  <c:v>2.1566470075809165E-2</c:v>
                </c:pt>
                <c:pt idx="6013">
                  <c:v>1.4462357851288134E-2</c:v>
                </c:pt>
                <c:pt idx="6014">
                  <c:v>3.4683189587249266E-2</c:v>
                </c:pt>
                <c:pt idx="6015">
                  <c:v>3.8056760694849805E-2</c:v>
                </c:pt>
                <c:pt idx="6016">
                  <c:v>1.4882782261819842E-2</c:v>
                </c:pt>
                <c:pt idx="6017">
                  <c:v>1.1507151516260127E-2</c:v>
                </c:pt>
                <c:pt idx="6018">
                  <c:v>8.8169975887949763E-3</c:v>
                </c:pt>
                <c:pt idx="6019">
                  <c:v>3.0333219544588848E-2</c:v>
                </c:pt>
                <c:pt idx="6020">
                  <c:v>2.8579282420238071E-2</c:v>
                </c:pt>
                <c:pt idx="6021">
                  <c:v>1.1147370383193276E-2</c:v>
                </c:pt>
                <c:pt idx="6022">
                  <c:v>1.3132371035185419E-2</c:v>
                </c:pt>
                <c:pt idx="6023">
                  <c:v>1.4025218101149003E-2</c:v>
                </c:pt>
                <c:pt idx="6024">
                  <c:v>2.2736774382328916E-2</c:v>
                </c:pt>
                <c:pt idx="6025">
                  <c:v>3.7431474381196254E-2</c:v>
                </c:pt>
                <c:pt idx="6026">
                  <c:v>3.4664902155612611E-2</c:v>
                </c:pt>
                <c:pt idx="6027">
                  <c:v>1.9913423103273736E-2</c:v>
                </c:pt>
                <c:pt idx="6028">
                  <c:v>1.273213258879082E-2</c:v>
                </c:pt>
                <c:pt idx="6029">
                  <c:v>1.5922155653699845E-2</c:v>
                </c:pt>
                <c:pt idx="6030">
                  <c:v>1.9903346742652248E-2</c:v>
                </c:pt>
                <c:pt idx="6031">
                  <c:v>2.1113482362658514E-2</c:v>
                </c:pt>
                <c:pt idx="6032">
                  <c:v>1.7385982259617405E-2</c:v>
                </c:pt>
                <c:pt idx="6033">
                  <c:v>1.843128428789411E-2</c:v>
                </c:pt>
                <c:pt idx="6034">
                  <c:v>1.3408676370219275E-2</c:v>
                </c:pt>
                <c:pt idx="6035">
                  <c:v>4.5017750759959859E-3</c:v>
                </c:pt>
                <c:pt idx="6036">
                  <c:v>7.360196806137055E-3</c:v>
                </c:pt>
                <c:pt idx="6037">
                  <c:v>1.4457823052952233E-2</c:v>
                </c:pt>
                <c:pt idx="6038">
                  <c:v>2.8182918651231046E-2</c:v>
                </c:pt>
                <c:pt idx="6039">
                  <c:v>2.1820869086643525E-2</c:v>
                </c:pt>
                <c:pt idx="6040">
                  <c:v>8.189706996774973E-3</c:v>
                </c:pt>
                <c:pt idx="6041">
                  <c:v>1.145360667790094E-2</c:v>
                </c:pt>
                <c:pt idx="6042">
                  <c:v>6.4258544433978392E-3</c:v>
                </c:pt>
                <c:pt idx="6043">
                  <c:v>1.0660251066158975E-2</c:v>
                </c:pt>
                <c:pt idx="6044">
                  <c:v>1.5994004116948742E-2</c:v>
                </c:pt>
                <c:pt idx="6045">
                  <c:v>1.4632723364112319E-2</c:v>
                </c:pt>
                <c:pt idx="6046">
                  <c:v>1.1142672533452306E-2</c:v>
                </c:pt>
                <c:pt idx="6047">
                  <c:v>1.4771088781995742E-2</c:v>
                </c:pt>
                <c:pt idx="6048">
                  <c:v>1.3223362127837458E-2</c:v>
                </c:pt>
                <c:pt idx="6049">
                  <c:v>1.1604411860464332E-2</c:v>
                </c:pt>
                <c:pt idx="6050">
                  <c:v>1.6237165330629126E-2</c:v>
                </c:pt>
                <c:pt idx="6051">
                  <c:v>1.9396942900681911E-2</c:v>
                </c:pt>
                <c:pt idx="6052">
                  <c:v>1.9734022669413449E-2</c:v>
                </c:pt>
                <c:pt idx="6053">
                  <c:v>3.1336881356770672E-3</c:v>
                </c:pt>
                <c:pt idx="6054">
                  <c:v>1.4260526061936221E-2</c:v>
                </c:pt>
                <c:pt idx="6055">
                  <c:v>1.0033898661821772E-2</c:v>
                </c:pt>
                <c:pt idx="6056">
                  <c:v>3.8375723481309902E-3</c:v>
                </c:pt>
                <c:pt idx="6057">
                  <c:v>7.1071018286129242E-3</c:v>
                </c:pt>
                <c:pt idx="6058">
                  <c:v>1.6174765222674515E-2</c:v>
                </c:pt>
                <c:pt idx="6059">
                  <c:v>2.6056093395930065E-2</c:v>
                </c:pt>
                <c:pt idx="6060">
                  <c:v>1.9450621379883886E-2</c:v>
                </c:pt>
                <c:pt idx="6061">
                  <c:v>8.284966477787193E-3</c:v>
                </c:pt>
                <c:pt idx="6062">
                  <c:v>1.4435937305470886E-2</c:v>
                </c:pt>
                <c:pt idx="6063">
                  <c:v>1.5800043561473558E-2</c:v>
                </c:pt>
                <c:pt idx="6064">
                  <c:v>8.1896344591503962E-4</c:v>
                </c:pt>
                <c:pt idx="6065">
                  <c:v>2.2009790814166347E-2</c:v>
                </c:pt>
                <c:pt idx="6066">
                  <c:v>3.5613785918151883E-2</c:v>
                </c:pt>
                <c:pt idx="6067">
                  <c:v>3.5303022506874809E-2</c:v>
                </c:pt>
                <c:pt idx="6068">
                  <c:v>2.2364477213080283E-2</c:v>
                </c:pt>
                <c:pt idx="6069">
                  <c:v>1.6049316905308055E-2</c:v>
                </c:pt>
                <c:pt idx="6070">
                  <c:v>2.9304200028995291E-2</c:v>
                </c:pt>
                <c:pt idx="6071">
                  <c:v>3.6043474799124502E-2</c:v>
                </c:pt>
                <c:pt idx="6072">
                  <c:v>3.5352395802244731E-2</c:v>
                </c:pt>
                <c:pt idx="6073">
                  <c:v>3.3690566391361587E-2</c:v>
                </c:pt>
                <c:pt idx="6074">
                  <c:v>2.4485160667756457E-2</c:v>
                </c:pt>
                <c:pt idx="6075">
                  <c:v>8.4736180231822535E-3</c:v>
                </c:pt>
                <c:pt idx="6076">
                  <c:v>1.6704218412335351E-3</c:v>
                </c:pt>
                <c:pt idx="6077">
                  <c:v>5.2412017523059693E-3</c:v>
                </c:pt>
                <c:pt idx="6078">
                  <c:v>1.8071512825125889E-2</c:v>
                </c:pt>
                <c:pt idx="6079">
                  <c:v>2.096131811220989E-2</c:v>
                </c:pt>
                <c:pt idx="6080">
                  <c:v>1.2599868299731322E-2</c:v>
                </c:pt>
                <c:pt idx="6081">
                  <c:v>1.5503124267232401E-2</c:v>
                </c:pt>
                <c:pt idx="6082">
                  <c:v>2.8639370935723277E-2</c:v>
                </c:pt>
                <c:pt idx="6083">
                  <c:v>3.791212012779635E-2</c:v>
                </c:pt>
                <c:pt idx="6084">
                  <c:v>4.5904825389995511E-2</c:v>
                </c:pt>
                <c:pt idx="6085">
                  <c:v>2.7030899888404347E-2</c:v>
                </c:pt>
                <c:pt idx="6086">
                  <c:v>1.4608867120978983E-2</c:v>
                </c:pt>
                <c:pt idx="6087">
                  <c:v>3.3650085844774351E-2</c:v>
                </c:pt>
                <c:pt idx="6088">
                  <c:v>2.7858706320960932E-2</c:v>
                </c:pt>
                <c:pt idx="6089">
                  <c:v>3.5525515045670725E-2</c:v>
                </c:pt>
                <c:pt idx="6090">
                  <c:v>2.5977849006529E-2</c:v>
                </c:pt>
                <c:pt idx="6091">
                  <c:v>6.8052557427823145E-3</c:v>
                </c:pt>
                <c:pt idx="6092">
                  <c:v>2.6536571803489589E-2</c:v>
                </c:pt>
                <c:pt idx="6093">
                  <c:v>2.283842832698894E-2</c:v>
                </c:pt>
                <c:pt idx="6094">
                  <c:v>1.1077728195763964E-2</c:v>
                </c:pt>
                <c:pt idx="6095">
                  <c:v>1.0781593632575701E-2</c:v>
                </c:pt>
                <c:pt idx="6096">
                  <c:v>1.6304720413069112E-2</c:v>
                </c:pt>
                <c:pt idx="6097">
                  <c:v>1.7339893052513166E-2</c:v>
                </c:pt>
                <c:pt idx="6098">
                  <c:v>1.7400788133455924E-2</c:v>
                </c:pt>
                <c:pt idx="6099">
                  <c:v>1.8572474394430792E-2</c:v>
                </c:pt>
                <c:pt idx="6100">
                  <c:v>2.6359760644353337E-2</c:v>
                </c:pt>
                <c:pt idx="6101">
                  <c:v>2.6547937165992373E-2</c:v>
                </c:pt>
                <c:pt idx="6102">
                  <c:v>2.893060477291369E-2</c:v>
                </c:pt>
                <c:pt idx="6103">
                  <c:v>1.5234689292671688E-2</c:v>
                </c:pt>
                <c:pt idx="6104">
                  <c:v>2.2502323872714999E-2</c:v>
                </c:pt>
                <c:pt idx="6105">
                  <c:v>4.3912405569555141E-2</c:v>
                </c:pt>
                <c:pt idx="6106">
                  <c:v>4.2365073951158759E-2</c:v>
                </c:pt>
                <c:pt idx="6107">
                  <c:v>3.7869715188879279E-2</c:v>
                </c:pt>
                <c:pt idx="6108">
                  <c:v>3.0238282288316373E-2</c:v>
                </c:pt>
                <c:pt idx="6109">
                  <c:v>3.2238572083867954E-2</c:v>
                </c:pt>
                <c:pt idx="6110">
                  <c:v>4.5551455282721157E-2</c:v>
                </c:pt>
                <c:pt idx="6111">
                  <c:v>1.3848968120118656E-2</c:v>
                </c:pt>
                <c:pt idx="6112">
                  <c:v>9.74218307488426E-3</c:v>
                </c:pt>
                <c:pt idx="6113">
                  <c:v>3.7504899835456788E-2</c:v>
                </c:pt>
                <c:pt idx="6114">
                  <c:v>3.2137526492505127E-2</c:v>
                </c:pt>
                <c:pt idx="6115">
                  <c:v>3.0496698990867023E-2</c:v>
                </c:pt>
                <c:pt idx="6116">
                  <c:v>3.2027345313380452E-2</c:v>
                </c:pt>
                <c:pt idx="6117">
                  <c:v>1.4416867895611259E-2</c:v>
                </c:pt>
                <c:pt idx="6118">
                  <c:v>3.0650821668611168E-2</c:v>
                </c:pt>
                <c:pt idx="6119">
                  <c:v>2.3000713627463441E-2</c:v>
                </c:pt>
                <c:pt idx="6120">
                  <c:v>3.0070367068182873E-2</c:v>
                </c:pt>
                <c:pt idx="6121">
                  <c:v>8.0981736888794727E-3</c:v>
                </c:pt>
                <c:pt idx="6122">
                  <c:v>1.2627586779682782E-2</c:v>
                </c:pt>
                <c:pt idx="6123">
                  <c:v>2.8472756376172654E-2</c:v>
                </c:pt>
                <c:pt idx="6124">
                  <c:v>3.1271092184952283E-2</c:v>
                </c:pt>
                <c:pt idx="6125">
                  <c:v>1.9720048125377011E-2</c:v>
                </c:pt>
                <c:pt idx="6126">
                  <c:v>2.9827815076210432E-3</c:v>
                </c:pt>
                <c:pt idx="6127">
                  <c:v>2.491606476237667E-2</c:v>
                </c:pt>
                <c:pt idx="6128">
                  <c:v>1.2964437991143576E-2</c:v>
                </c:pt>
                <c:pt idx="6129">
                  <c:v>1.5393518553549684E-2</c:v>
                </c:pt>
                <c:pt idx="6130">
                  <c:v>2.2620261144250243E-2</c:v>
                </c:pt>
                <c:pt idx="6131">
                  <c:v>2.2803682760602569E-2</c:v>
                </c:pt>
                <c:pt idx="6132">
                  <c:v>2.5023520071147252E-2</c:v>
                </c:pt>
                <c:pt idx="6133">
                  <c:v>1.3080630029010424E-2</c:v>
                </c:pt>
                <c:pt idx="6134">
                  <c:v>2.6235617283342227E-2</c:v>
                </c:pt>
                <c:pt idx="6135">
                  <c:v>2.0480212654799327E-2</c:v>
                </c:pt>
                <c:pt idx="6136">
                  <c:v>2.9318354104789182E-2</c:v>
                </c:pt>
                <c:pt idx="6137">
                  <c:v>3.0517911037524326E-2</c:v>
                </c:pt>
                <c:pt idx="6138">
                  <c:v>1.8664914253688755E-2</c:v>
                </c:pt>
                <c:pt idx="6139">
                  <c:v>2.4747782593729242E-2</c:v>
                </c:pt>
                <c:pt idx="6140">
                  <c:v>2.6275642512587134E-2</c:v>
                </c:pt>
                <c:pt idx="6141">
                  <c:v>8.8070127036734818E-3</c:v>
                </c:pt>
                <c:pt idx="6142">
                  <c:v>1.6519078528296059E-2</c:v>
                </c:pt>
                <c:pt idx="6143">
                  <c:v>6.1840155419455927E-3</c:v>
                </c:pt>
                <c:pt idx="6144">
                  <c:v>2.3591154716718406E-2</c:v>
                </c:pt>
                <c:pt idx="6145">
                  <c:v>1.3507317889854381E-2</c:v>
                </c:pt>
                <c:pt idx="6146">
                  <c:v>1.4673966837338005E-2</c:v>
                </c:pt>
                <c:pt idx="6147">
                  <c:v>4.292834622069505E-3</c:v>
                </c:pt>
                <c:pt idx="6148">
                  <c:v>7.2774152946363489E-3</c:v>
                </c:pt>
                <c:pt idx="6149">
                  <c:v>7.8246840691230338E-3</c:v>
                </c:pt>
                <c:pt idx="6150">
                  <c:v>2.6153027989593201E-2</c:v>
                </c:pt>
                <c:pt idx="6151">
                  <c:v>2.6550649909285254E-2</c:v>
                </c:pt>
                <c:pt idx="6152">
                  <c:v>4.3340427199597045E-3</c:v>
                </c:pt>
                <c:pt idx="6153">
                  <c:v>7.1229271875007851E-3</c:v>
                </c:pt>
                <c:pt idx="6154">
                  <c:v>6.5271005511082563E-3</c:v>
                </c:pt>
                <c:pt idx="6155">
                  <c:v>1.3991632463821492E-2</c:v>
                </c:pt>
                <c:pt idx="6156">
                  <c:v>2.0119246274136443E-2</c:v>
                </c:pt>
                <c:pt idx="6157">
                  <c:v>2.2903471784474674E-2</c:v>
                </c:pt>
                <c:pt idx="6158">
                  <c:v>1.5971501981090312E-2</c:v>
                </c:pt>
                <c:pt idx="6159">
                  <c:v>1.4389369424711772E-2</c:v>
                </c:pt>
                <c:pt idx="6160">
                  <c:v>1.7046609633353672E-2</c:v>
                </c:pt>
                <c:pt idx="6161">
                  <c:v>4.9108268877388244E-3</c:v>
                </c:pt>
                <c:pt idx="6162">
                  <c:v>1.2668380731226343E-2</c:v>
                </c:pt>
                <c:pt idx="6163">
                  <c:v>1.746428114870786E-2</c:v>
                </c:pt>
                <c:pt idx="6164">
                  <c:v>1.3696066979110761E-2</c:v>
                </c:pt>
                <c:pt idx="6165">
                  <c:v>1.8927929017215048E-2</c:v>
                </c:pt>
                <c:pt idx="6166">
                  <c:v>3.5980141491066653E-2</c:v>
                </c:pt>
                <c:pt idx="6167">
                  <c:v>3.290291946187289E-2</c:v>
                </c:pt>
                <c:pt idx="6168">
                  <c:v>1.9393509751978736E-2</c:v>
                </c:pt>
                <c:pt idx="6169">
                  <c:v>7.4041223282400488E-3</c:v>
                </c:pt>
                <c:pt idx="6170">
                  <c:v>7.7251221767005085E-3</c:v>
                </c:pt>
                <c:pt idx="6171">
                  <c:v>1.2539355741432383E-2</c:v>
                </c:pt>
                <c:pt idx="6172">
                  <c:v>1.5268902340300884E-2</c:v>
                </c:pt>
                <c:pt idx="6173">
                  <c:v>7.5004503468177469E-3</c:v>
                </c:pt>
                <c:pt idx="6174">
                  <c:v>1.3392228147987897E-2</c:v>
                </c:pt>
                <c:pt idx="6175">
                  <c:v>1.3716726918094092E-2</c:v>
                </c:pt>
                <c:pt idx="6176">
                  <c:v>6.1390540816681962E-3</c:v>
                </c:pt>
                <c:pt idx="6177">
                  <c:v>6.445396375648252E-3</c:v>
                </c:pt>
                <c:pt idx="6178">
                  <c:v>1.0373548975204677E-2</c:v>
                </c:pt>
                <c:pt idx="6179">
                  <c:v>7.6735360338879488E-3</c:v>
                </c:pt>
                <c:pt idx="6180">
                  <c:v>5.2253723726146369E-3</c:v>
                </c:pt>
                <c:pt idx="6181">
                  <c:v>3.7067008249357138E-3</c:v>
                </c:pt>
                <c:pt idx="6182">
                  <c:v>2.8279622465292057E-3</c:v>
                </c:pt>
                <c:pt idx="6183">
                  <c:v>5.5079156494438038E-3</c:v>
                </c:pt>
                <c:pt idx="6184">
                  <c:v>1.8942351409762227E-2</c:v>
                </c:pt>
                <c:pt idx="6185">
                  <c:v>2.2727365918658624E-2</c:v>
                </c:pt>
                <c:pt idx="6186">
                  <c:v>2.057007779170282E-2</c:v>
                </c:pt>
                <c:pt idx="6187">
                  <c:v>1.8373864354406338E-2</c:v>
                </c:pt>
                <c:pt idx="6188">
                  <c:v>2.0877531792548542E-2</c:v>
                </c:pt>
                <c:pt idx="6189">
                  <c:v>1.5778705947109704E-2</c:v>
                </c:pt>
                <c:pt idx="6190">
                  <c:v>1.275464791627858E-2</c:v>
                </c:pt>
                <c:pt idx="6191">
                  <c:v>2.4372539890625541E-2</c:v>
                </c:pt>
                <c:pt idx="6192">
                  <c:v>1.9701811772638928E-2</c:v>
                </c:pt>
                <c:pt idx="6193">
                  <c:v>1.2833653568195689E-2</c:v>
                </c:pt>
                <c:pt idx="6194">
                  <c:v>1.2832197932699544E-2</c:v>
                </c:pt>
                <c:pt idx="6195">
                  <c:v>6.088135012233555E-3</c:v>
                </c:pt>
                <c:pt idx="6196">
                  <c:v>3.0141169609743013E-3</c:v>
                </c:pt>
                <c:pt idx="6197">
                  <c:v>8.8246863788736009E-3</c:v>
                </c:pt>
                <c:pt idx="6198">
                  <c:v>1.64806555304448E-2</c:v>
                </c:pt>
                <c:pt idx="6199">
                  <c:v>7.1310804116580173E-3</c:v>
                </c:pt>
                <c:pt idx="6200">
                  <c:v>9.9346150539254482E-3</c:v>
                </c:pt>
                <c:pt idx="6201">
                  <c:v>1.495756221001146E-2</c:v>
                </c:pt>
                <c:pt idx="6202">
                  <c:v>1.4135359485111538E-2</c:v>
                </c:pt>
                <c:pt idx="6203">
                  <c:v>3.0207232629897757E-3</c:v>
                </c:pt>
                <c:pt idx="6204">
                  <c:v>1.8108880374682512E-2</c:v>
                </c:pt>
                <c:pt idx="6205">
                  <c:v>2.2664691865453761E-2</c:v>
                </c:pt>
                <c:pt idx="6206">
                  <c:v>1.4270851613947805E-2</c:v>
                </c:pt>
                <c:pt idx="6207">
                  <c:v>1.8678803843040194E-2</c:v>
                </c:pt>
                <c:pt idx="6208">
                  <c:v>1.7700692278172444E-2</c:v>
                </c:pt>
                <c:pt idx="6209">
                  <c:v>1.3556913400345583E-2</c:v>
                </c:pt>
                <c:pt idx="6210">
                  <c:v>1.7832361256078833E-2</c:v>
                </c:pt>
                <c:pt idx="6211">
                  <c:v>8.6276790728498851E-3</c:v>
                </c:pt>
                <c:pt idx="6212">
                  <c:v>3.8000901439989221E-3</c:v>
                </c:pt>
                <c:pt idx="6213">
                  <c:v>2.0554503260309318E-3</c:v>
                </c:pt>
                <c:pt idx="6214">
                  <c:v>5.4069826657362095E-3</c:v>
                </c:pt>
                <c:pt idx="6215">
                  <c:v>1.542627253229301E-2</c:v>
                </c:pt>
                <c:pt idx="6216">
                  <c:v>6.7142627266713979E-3</c:v>
                </c:pt>
                <c:pt idx="6217">
                  <c:v>2.599299695489006E-3</c:v>
                </c:pt>
                <c:pt idx="6218">
                  <c:v>4.5306745376208976E-3</c:v>
                </c:pt>
                <c:pt idx="6219">
                  <c:v>1.4759630513227628E-2</c:v>
                </c:pt>
                <c:pt idx="6220">
                  <c:v>2.1311065257146738E-2</c:v>
                </c:pt>
                <c:pt idx="6221">
                  <c:v>1.2499761677376457E-2</c:v>
                </c:pt>
                <c:pt idx="6222">
                  <c:v>1.4110365445311867E-2</c:v>
                </c:pt>
                <c:pt idx="6223">
                  <c:v>2.0656259164526666E-2</c:v>
                </c:pt>
                <c:pt idx="6224">
                  <c:v>1.1638482347123995E-2</c:v>
                </c:pt>
                <c:pt idx="6225">
                  <c:v>8.9515170482601901E-3</c:v>
                </c:pt>
                <c:pt idx="6226">
                  <c:v>5.6925219217852261E-3</c:v>
                </c:pt>
                <c:pt idx="6227">
                  <c:v>7.9557798404321957E-3</c:v>
                </c:pt>
                <c:pt idx="6228">
                  <c:v>3.2251913725899694E-3</c:v>
                </c:pt>
                <c:pt idx="6229">
                  <c:v>4.3728646744634631E-3</c:v>
                </c:pt>
                <c:pt idx="6230">
                  <c:v>1.9427255102203309E-2</c:v>
                </c:pt>
                <c:pt idx="6231">
                  <c:v>2.0952175808557495E-2</c:v>
                </c:pt>
                <c:pt idx="6232">
                  <c:v>1.9529611617205667E-2</c:v>
                </c:pt>
                <c:pt idx="6233">
                  <c:v>1.0289657464157905E-2</c:v>
                </c:pt>
                <c:pt idx="6234">
                  <c:v>1.5190618442901581E-2</c:v>
                </c:pt>
                <c:pt idx="6235">
                  <c:v>1.7193652607744591E-2</c:v>
                </c:pt>
                <c:pt idx="6236">
                  <c:v>1.1647776943761465E-2</c:v>
                </c:pt>
                <c:pt idx="6237">
                  <c:v>1.2973129696074767E-2</c:v>
                </c:pt>
                <c:pt idx="6238">
                  <c:v>1.0855682616249763E-2</c:v>
                </c:pt>
                <c:pt idx="6239">
                  <c:v>2.4362133524348326E-2</c:v>
                </c:pt>
                <c:pt idx="6240">
                  <c:v>1.8275183736156417E-2</c:v>
                </c:pt>
                <c:pt idx="6241">
                  <c:v>6.5030247140964482E-3</c:v>
                </c:pt>
                <c:pt idx="6242">
                  <c:v>2.2836012447627198E-2</c:v>
                </c:pt>
                <c:pt idx="6243">
                  <c:v>2.3900242892292353E-2</c:v>
                </c:pt>
                <c:pt idx="6244">
                  <c:v>1.1460067690196661E-2</c:v>
                </c:pt>
                <c:pt idx="6245">
                  <c:v>8.2251549928802799E-3</c:v>
                </c:pt>
                <c:pt idx="6246">
                  <c:v>1.0023305953459198E-2</c:v>
                </c:pt>
                <c:pt idx="6247">
                  <c:v>1.3268584633097496E-2</c:v>
                </c:pt>
                <c:pt idx="6248">
                  <c:v>1.6290617202315116E-2</c:v>
                </c:pt>
                <c:pt idx="6249">
                  <c:v>5.9131403730129069E-3</c:v>
                </c:pt>
                <c:pt idx="6250">
                  <c:v>1.7482669496061021E-2</c:v>
                </c:pt>
                <c:pt idx="6251">
                  <c:v>6.6394231769600649E-3</c:v>
                </c:pt>
                <c:pt idx="6252">
                  <c:v>6.1242542050895556E-3</c:v>
                </c:pt>
                <c:pt idx="6253">
                  <c:v>4.408503215159564E-3</c:v>
                </c:pt>
                <c:pt idx="6254">
                  <c:v>1.3168540056873795E-2</c:v>
                </c:pt>
                <c:pt idx="6255">
                  <c:v>1.4889138704514143E-2</c:v>
                </c:pt>
                <c:pt idx="6256">
                  <c:v>1.8881297203958058E-3</c:v>
                </c:pt>
                <c:pt idx="6257">
                  <c:v>1.3799724957419237E-2</c:v>
                </c:pt>
                <c:pt idx="6258">
                  <c:v>9.6069381694190107E-3</c:v>
                </c:pt>
                <c:pt idx="6259">
                  <c:v>7.9295381295304296E-3</c:v>
                </c:pt>
                <c:pt idx="6260">
                  <c:v>6.9695179990449732E-3</c:v>
                </c:pt>
                <c:pt idx="6261">
                  <c:v>6.6845981774385568E-3</c:v>
                </c:pt>
                <c:pt idx="6262">
                  <c:v>1.2019222336842704E-2</c:v>
                </c:pt>
                <c:pt idx="6263">
                  <c:v>1.1919065670269225E-2</c:v>
                </c:pt>
                <c:pt idx="6264">
                  <c:v>1.1272031555853258E-2</c:v>
                </c:pt>
                <c:pt idx="6265">
                  <c:v>1.2962427257081759E-2</c:v>
                </c:pt>
                <c:pt idx="6266">
                  <c:v>1.996672404258671E-2</c:v>
                </c:pt>
                <c:pt idx="6267">
                  <c:v>8.1966447823618727E-3</c:v>
                </c:pt>
                <c:pt idx="6268">
                  <c:v>1.1624000985399677E-2</c:v>
                </c:pt>
                <c:pt idx="6269">
                  <c:v>1.423348640363086E-2</c:v>
                </c:pt>
                <c:pt idx="6270">
                  <c:v>5.4487123594409879E-3</c:v>
                </c:pt>
                <c:pt idx="6271">
                  <c:v>1.1293384991737558E-2</c:v>
                </c:pt>
                <c:pt idx="6272">
                  <c:v>1.273857056306894E-2</c:v>
                </c:pt>
                <c:pt idx="6273">
                  <c:v>1.7523917726348141E-2</c:v>
                </c:pt>
                <c:pt idx="6274">
                  <c:v>1.0470645136031005E-2</c:v>
                </c:pt>
                <c:pt idx="6275">
                  <c:v>2.5192184766614733E-2</c:v>
                </c:pt>
                <c:pt idx="6276">
                  <c:v>1.3468270004966334E-2</c:v>
                </c:pt>
                <c:pt idx="6277">
                  <c:v>1.6199931710878624E-2</c:v>
                </c:pt>
                <c:pt idx="6278">
                  <c:v>1.7036254217859662E-2</c:v>
                </c:pt>
                <c:pt idx="6279">
                  <c:v>9.9578910143824223E-3</c:v>
                </c:pt>
                <c:pt idx="6280">
                  <c:v>1.3582164205188475E-2</c:v>
                </c:pt>
                <c:pt idx="6281">
                  <c:v>9.9038863886961419E-3</c:v>
                </c:pt>
                <c:pt idx="6282">
                  <c:v>1.3542017479247553E-2</c:v>
                </c:pt>
                <c:pt idx="6283">
                  <c:v>5.5025944060492363E-3</c:v>
                </c:pt>
                <c:pt idx="6284">
                  <c:v>8.1201244288363634E-3</c:v>
                </c:pt>
                <c:pt idx="6285">
                  <c:v>1.2510392806266722E-2</c:v>
                </c:pt>
                <c:pt idx="6286">
                  <c:v>1.0453601914085899E-2</c:v>
                </c:pt>
                <c:pt idx="6287">
                  <c:v>8.0696726183972518E-3</c:v>
                </c:pt>
                <c:pt idx="6288">
                  <c:v>1.1514707208871086E-2</c:v>
                </c:pt>
                <c:pt idx="6289">
                  <c:v>1.0185115318205831E-2</c:v>
                </c:pt>
                <c:pt idx="6290">
                  <c:v>5.7655671937306635E-3</c:v>
                </c:pt>
                <c:pt idx="6291">
                  <c:v>9.0586326508909319E-3</c:v>
                </c:pt>
                <c:pt idx="6292">
                  <c:v>3.2595726421536428E-3</c:v>
                </c:pt>
                <c:pt idx="6293">
                  <c:v>1.3157544401290796E-2</c:v>
                </c:pt>
                <c:pt idx="6294">
                  <c:v>1.3835933920765547E-2</c:v>
                </c:pt>
                <c:pt idx="6295">
                  <c:v>1.1564621110035148E-2</c:v>
                </c:pt>
                <c:pt idx="6296">
                  <c:v>8.6444410645287045E-3</c:v>
                </c:pt>
                <c:pt idx="6297">
                  <c:v>1.0532243189096627E-2</c:v>
                </c:pt>
                <c:pt idx="6298">
                  <c:v>9.2162621912550511E-3</c:v>
                </c:pt>
                <c:pt idx="6299">
                  <c:v>7.6206936683572007E-3</c:v>
                </c:pt>
                <c:pt idx="6300">
                  <c:v>9.6637797546299271E-3</c:v>
                </c:pt>
                <c:pt idx="6301">
                  <c:v>1.5522703200136392E-2</c:v>
                </c:pt>
                <c:pt idx="6302">
                  <c:v>1.9172253421736794E-3</c:v>
                </c:pt>
                <c:pt idx="6303">
                  <c:v>7.8382385191125351E-3</c:v>
                </c:pt>
                <c:pt idx="6304">
                  <c:v>6.1042979343381883E-3</c:v>
                </c:pt>
                <c:pt idx="6305">
                  <c:v>1.587638804485526E-2</c:v>
                </c:pt>
                <c:pt idx="6306">
                  <c:v>1.7675358989131498E-2</c:v>
                </c:pt>
                <c:pt idx="6307">
                  <c:v>3.925123763000019E-3</c:v>
                </c:pt>
                <c:pt idx="6308">
                  <c:v>4.9826377432403406E-3</c:v>
                </c:pt>
                <c:pt idx="6309">
                  <c:v>1.0395905747238362E-2</c:v>
                </c:pt>
                <c:pt idx="6310">
                  <c:v>4.8059492097901595E-3</c:v>
                </c:pt>
                <c:pt idx="6311">
                  <c:v>2.1524384586583355E-2</c:v>
                </c:pt>
                <c:pt idx="6312">
                  <c:v>1.1983413072376534E-2</c:v>
                </c:pt>
                <c:pt idx="6313">
                  <c:v>8.8159665824030647E-3</c:v>
                </c:pt>
                <c:pt idx="6314">
                  <c:v>2.1022575105641261E-2</c:v>
                </c:pt>
                <c:pt idx="6315">
                  <c:v>2.2930381430184749E-2</c:v>
                </c:pt>
                <c:pt idx="6316">
                  <c:v>1.599988703676708E-2</c:v>
                </c:pt>
                <c:pt idx="6317">
                  <c:v>2.6616638501675293E-2</c:v>
                </c:pt>
                <c:pt idx="6318">
                  <c:v>1.0510338944625802E-2</c:v>
                </c:pt>
                <c:pt idx="6319">
                  <c:v>1.247634792697235E-2</c:v>
                </c:pt>
                <c:pt idx="6320">
                  <c:v>1.2902493577512855E-2</c:v>
                </c:pt>
                <c:pt idx="6321">
                  <c:v>9.092432747027623E-3</c:v>
                </c:pt>
                <c:pt idx="6322">
                  <c:v>1.7940496198053858E-2</c:v>
                </c:pt>
                <c:pt idx="6323">
                  <c:v>1.2430213300336201E-2</c:v>
                </c:pt>
                <c:pt idx="6324">
                  <c:v>1.485061546120614E-2</c:v>
                </c:pt>
                <c:pt idx="6325">
                  <c:v>7.8060334382436007E-3</c:v>
                </c:pt>
                <c:pt idx="6326">
                  <c:v>1.125663047611216E-2</c:v>
                </c:pt>
                <c:pt idx="6327">
                  <c:v>2.4864427612311654E-2</c:v>
                </c:pt>
                <c:pt idx="6328">
                  <c:v>1.7812470981093925E-2</c:v>
                </c:pt>
                <c:pt idx="6329">
                  <c:v>1.2519197365765313E-2</c:v>
                </c:pt>
                <c:pt idx="6330">
                  <c:v>1.1321736392012208E-2</c:v>
                </c:pt>
                <c:pt idx="6331">
                  <c:v>1.3372353671194721E-2</c:v>
                </c:pt>
                <c:pt idx="6332">
                  <c:v>1.657697480470045E-2</c:v>
                </c:pt>
                <c:pt idx="6333">
                  <c:v>2.6625539662074149E-2</c:v>
                </c:pt>
                <c:pt idx="6334">
                  <c:v>3.6185948046037981E-2</c:v>
                </c:pt>
                <c:pt idx="6335">
                  <c:v>3.4795407675729764E-2</c:v>
                </c:pt>
                <c:pt idx="6336">
                  <c:v>3.263311237595086E-2</c:v>
                </c:pt>
                <c:pt idx="6337">
                  <c:v>4.9557934485459115E-2</c:v>
                </c:pt>
                <c:pt idx="6338">
                  <c:v>5.3209852119307219E-2</c:v>
                </c:pt>
                <c:pt idx="6339">
                  <c:v>5.4669743550927401E-2</c:v>
                </c:pt>
                <c:pt idx="6340">
                  <c:v>5.3193992425049984E-2</c:v>
                </c:pt>
                <c:pt idx="6341">
                  <c:v>4.2544951525465863E-2</c:v>
                </c:pt>
                <c:pt idx="6342">
                  <c:v>5.7587013730599795E-2</c:v>
                </c:pt>
                <c:pt idx="6343">
                  <c:v>6.4083788802736283E-2</c:v>
                </c:pt>
                <c:pt idx="6344">
                  <c:v>5.1672778214779551E-2</c:v>
                </c:pt>
                <c:pt idx="6345">
                  <c:v>4.6918934457931369E-2</c:v>
                </c:pt>
                <c:pt idx="6346">
                  <c:v>4.5453797826128219E-2</c:v>
                </c:pt>
                <c:pt idx="6347">
                  <c:v>3.2363087149114622E-2</c:v>
                </c:pt>
                <c:pt idx="6348">
                  <c:v>2.4819212594264325E-2</c:v>
                </c:pt>
                <c:pt idx="6349">
                  <c:v>2.294396080733067E-2</c:v>
                </c:pt>
                <c:pt idx="6350">
                  <c:v>1.932979672460524E-2</c:v>
                </c:pt>
                <c:pt idx="6351">
                  <c:v>1.92516947843757E-2</c:v>
                </c:pt>
                <c:pt idx="6352">
                  <c:v>6.8721886301789858E-3</c:v>
                </c:pt>
                <c:pt idx="6353">
                  <c:v>1.5807142029094435E-2</c:v>
                </c:pt>
                <c:pt idx="6354">
                  <c:v>1.7223967341664759E-2</c:v>
                </c:pt>
                <c:pt idx="6355">
                  <c:v>1.9211577763705488E-2</c:v>
                </c:pt>
                <c:pt idx="6356">
                  <c:v>2.0009578147760197E-2</c:v>
                </c:pt>
                <c:pt idx="6357">
                  <c:v>2.627528953012534E-2</c:v>
                </c:pt>
                <c:pt idx="6358">
                  <c:v>3.1912756259767368E-2</c:v>
                </c:pt>
                <c:pt idx="6359">
                  <c:v>3.0777522319589745E-2</c:v>
                </c:pt>
                <c:pt idx="6360">
                  <c:v>5.6330890654906735E-2</c:v>
                </c:pt>
                <c:pt idx="6361">
                  <c:v>4.3178421772913894E-2</c:v>
                </c:pt>
                <c:pt idx="6362">
                  <c:v>2.298258490084161E-2</c:v>
                </c:pt>
                <c:pt idx="6363">
                  <c:v>7.8478958722686433E-3</c:v>
                </c:pt>
                <c:pt idx="6364">
                  <c:v>5.6738277701671169E-3</c:v>
                </c:pt>
                <c:pt idx="6365">
                  <c:v>1.7697221215519546E-2</c:v>
                </c:pt>
                <c:pt idx="6366">
                  <c:v>2.5146496278997191E-2</c:v>
                </c:pt>
                <c:pt idx="6367">
                  <c:v>1.0887138041455486E-2</c:v>
                </c:pt>
                <c:pt idx="6368">
                  <c:v>1.055897399464103E-2</c:v>
                </c:pt>
                <c:pt idx="6369">
                  <c:v>3.212760007528883E-2</c:v>
                </c:pt>
                <c:pt idx="6370">
                  <c:v>3.3452884285439341E-2</c:v>
                </c:pt>
                <c:pt idx="6371">
                  <c:v>3.7449501485746162E-2</c:v>
                </c:pt>
                <c:pt idx="6372">
                  <c:v>3.713163079432185E-2</c:v>
                </c:pt>
                <c:pt idx="6373">
                  <c:v>3.4184321178311272E-2</c:v>
                </c:pt>
                <c:pt idx="6374">
                  <c:v>3.9616796186271161E-2</c:v>
                </c:pt>
                <c:pt idx="6375">
                  <c:v>2.6214024276835987E-2</c:v>
                </c:pt>
                <c:pt idx="6376">
                  <c:v>3.1089694128882964E-2</c:v>
                </c:pt>
                <c:pt idx="6377">
                  <c:v>5.4651323068863049E-2</c:v>
                </c:pt>
                <c:pt idx="6378">
                  <c:v>5.4656672436409245E-2</c:v>
                </c:pt>
                <c:pt idx="6379">
                  <c:v>6.3568415573523357E-2</c:v>
                </c:pt>
                <c:pt idx="6380">
                  <c:v>4.7830904752671703E-2</c:v>
                </c:pt>
                <c:pt idx="6381">
                  <c:v>1.2493743572565687E-2</c:v>
                </c:pt>
                <c:pt idx="6382">
                  <c:v>4.9268882643277008E-2</c:v>
                </c:pt>
                <c:pt idx="6383">
                  <c:v>5.9736504829877766E-2</c:v>
                </c:pt>
                <c:pt idx="6384">
                  <c:v>4.6351838860689235E-2</c:v>
                </c:pt>
                <c:pt idx="6385">
                  <c:v>4.1854231402700795E-2</c:v>
                </c:pt>
                <c:pt idx="6386">
                  <c:v>1.3892082982263482E-2</c:v>
                </c:pt>
                <c:pt idx="6387">
                  <c:v>1.2655072547548246E-2</c:v>
                </c:pt>
                <c:pt idx="6388">
                  <c:v>1.7372606916563855E-2</c:v>
                </c:pt>
                <c:pt idx="6389">
                  <c:v>2.4691080398387733E-2</c:v>
                </c:pt>
                <c:pt idx="6390">
                  <c:v>2.5749507886393956E-2</c:v>
                </c:pt>
                <c:pt idx="6391">
                  <c:v>6.189160460739176E-3</c:v>
                </c:pt>
                <c:pt idx="6392">
                  <c:v>1.3846515805247744E-2</c:v>
                </c:pt>
                <c:pt idx="6393">
                  <c:v>1.6894921860935445E-2</c:v>
                </c:pt>
                <c:pt idx="6394">
                  <c:v>1.7824232455746186E-2</c:v>
                </c:pt>
                <c:pt idx="6395">
                  <c:v>3.3569772769893994E-2</c:v>
                </c:pt>
                <c:pt idx="6396">
                  <c:v>4.7224262728878606E-2</c:v>
                </c:pt>
                <c:pt idx="6397">
                  <c:v>2.6177853898766271E-2</c:v>
                </c:pt>
                <c:pt idx="6398">
                  <c:v>4.0847315429508617E-3</c:v>
                </c:pt>
                <c:pt idx="6399">
                  <c:v>3.7466184414565477E-3</c:v>
                </c:pt>
                <c:pt idx="6400">
                  <c:v>2.7246990576544443E-2</c:v>
                </c:pt>
                <c:pt idx="6401">
                  <c:v>4.5776435389276456E-2</c:v>
                </c:pt>
                <c:pt idx="6402">
                  <c:v>2.5496670758711443E-2</c:v>
                </c:pt>
                <c:pt idx="6403">
                  <c:v>1.4483801199004945E-2</c:v>
                </c:pt>
                <c:pt idx="6404">
                  <c:v>3.2128275185601485E-3</c:v>
                </c:pt>
                <c:pt idx="6405">
                  <c:v>1.0636921261144917E-2</c:v>
                </c:pt>
                <c:pt idx="6406">
                  <c:v>1.207472823732801E-2</c:v>
                </c:pt>
                <c:pt idx="6407">
                  <c:v>2.2807998611714432E-2</c:v>
                </c:pt>
                <c:pt idx="6408">
                  <c:v>3.1987267545251054E-3</c:v>
                </c:pt>
                <c:pt idx="6409">
                  <c:v>1.126809059358001E-2</c:v>
                </c:pt>
                <c:pt idx="6410">
                  <c:v>2.2733677574768435E-2</c:v>
                </c:pt>
                <c:pt idx="6411">
                  <c:v>1.3382567890265288E-2</c:v>
                </c:pt>
                <c:pt idx="6412">
                  <c:v>3.3648731391768251E-2</c:v>
                </c:pt>
                <c:pt idx="6413">
                  <c:v>2.2479096990958743E-2</c:v>
                </c:pt>
                <c:pt idx="6414">
                  <c:v>6.4995373926241551E-3</c:v>
                </c:pt>
                <c:pt idx="6415">
                  <c:v>2.6776169223475411E-2</c:v>
                </c:pt>
                <c:pt idx="6416">
                  <c:v>3.0646577316311045E-2</c:v>
                </c:pt>
                <c:pt idx="6417">
                  <c:v>1.4048778678047876E-2</c:v>
                </c:pt>
                <c:pt idx="6418">
                  <c:v>2.998498812381814E-2</c:v>
                </c:pt>
                <c:pt idx="6419">
                  <c:v>2.3873844077555641E-2</c:v>
                </c:pt>
                <c:pt idx="6420">
                  <c:v>8.7233349912521352E-3</c:v>
                </c:pt>
                <c:pt idx="6421">
                  <c:v>2.6888846562768621E-2</c:v>
                </c:pt>
                <c:pt idx="6422">
                  <c:v>1.3301390414287321E-2</c:v>
                </c:pt>
                <c:pt idx="6423">
                  <c:v>2.2488468326250698E-2</c:v>
                </c:pt>
                <c:pt idx="6424">
                  <c:v>4.2991458279557401E-2</c:v>
                </c:pt>
                <c:pt idx="6425">
                  <c:v>2.9739761262233894E-2</c:v>
                </c:pt>
                <c:pt idx="6426">
                  <c:v>3.1691410059044627E-2</c:v>
                </c:pt>
                <c:pt idx="6427">
                  <c:v>3.3682434393758294E-2</c:v>
                </c:pt>
                <c:pt idx="6428">
                  <c:v>1.6324117061791901E-2</c:v>
                </c:pt>
                <c:pt idx="6429">
                  <c:v>3.0620826347608952E-2</c:v>
                </c:pt>
                <c:pt idx="6430">
                  <c:v>3.7299678146937749E-2</c:v>
                </c:pt>
                <c:pt idx="6431">
                  <c:v>3.1391349919939922E-2</c:v>
                </c:pt>
                <c:pt idx="6432">
                  <c:v>2.3228835248701868E-2</c:v>
                </c:pt>
                <c:pt idx="6433">
                  <c:v>2.9372834315422158E-2</c:v>
                </c:pt>
                <c:pt idx="6434">
                  <c:v>3.1254317413583567E-2</c:v>
                </c:pt>
                <c:pt idx="6435">
                  <c:v>3.2569692726670881E-2</c:v>
                </c:pt>
                <c:pt idx="6436">
                  <c:v>1.2059420549966159E-2</c:v>
                </c:pt>
                <c:pt idx="6437">
                  <c:v>3.7216847981080109E-3</c:v>
                </c:pt>
                <c:pt idx="6438">
                  <c:v>3.0127871809755704E-2</c:v>
                </c:pt>
                <c:pt idx="6439">
                  <c:v>7.053143048494491E-2</c:v>
                </c:pt>
                <c:pt idx="6440">
                  <c:v>6.4605286567577386E-2</c:v>
                </c:pt>
                <c:pt idx="6441">
                  <c:v>3.1663048440608452E-2</c:v>
                </c:pt>
                <c:pt idx="6442">
                  <c:v>1.7920782742108236E-2</c:v>
                </c:pt>
                <c:pt idx="6443">
                  <c:v>1.9262748167213305E-2</c:v>
                </c:pt>
                <c:pt idx="6444">
                  <c:v>5.8602945794922173E-2</c:v>
                </c:pt>
                <c:pt idx="6445">
                  <c:v>8.3944385739132391E-2</c:v>
                </c:pt>
                <c:pt idx="6446">
                  <c:v>7.1881728122685382E-2</c:v>
                </c:pt>
                <c:pt idx="6447">
                  <c:v>3.2281905173824142E-2</c:v>
                </c:pt>
                <c:pt idx="6448">
                  <c:v>8.2646828549223731E-3</c:v>
                </c:pt>
                <c:pt idx="6449">
                  <c:v>1.6122652250200886E-2</c:v>
                </c:pt>
                <c:pt idx="6450">
                  <c:v>3.2076999711492561E-2</c:v>
                </c:pt>
                <c:pt idx="6451">
                  <c:v>2.3082979455605022E-2</c:v>
                </c:pt>
                <c:pt idx="6452">
                  <c:v>2.0251513403934572E-2</c:v>
                </c:pt>
                <c:pt idx="6453">
                  <c:v>2.6258526528170695E-2</c:v>
                </c:pt>
                <c:pt idx="6454">
                  <c:v>8.7301095791862023E-3</c:v>
                </c:pt>
                <c:pt idx="6455">
                  <c:v>9.3744089634440909E-3</c:v>
                </c:pt>
                <c:pt idx="6456">
                  <c:v>2.4030788391765305E-2</c:v>
                </c:pt>
                <c:pt idx="6457">
                  <c:v>3.5669874067151469E-2</c:v>
                </c:pt>
                <c:pt idx="6458">
                  <c:v>4.7017271144362251E-2</c:v>
                </c:pt>
                <c:pt idx="6459">
                  <c:v>3.3572095526379908E-2</c:v>
                </c:pt>
                <c:pt idx="6460">
                  <c:v>2.0707132581345343E-2</c:v>
                </c:pt>
                <c:pt idx="6461">
                  <c:v>4.7259604442624024E-2</c:v>
                </c:pt>
                <c:pt idx="6462">
                  <c:v>4.0152478539972628E-2</c:v>
                </c:pt>
                <c:pt idx="6463">
                  <c:v>2.8016815520761289E-2</c:v>
                </c:pt>
                <c:pt idx="6464">
                  <c:v>1.8791556280909231E-2</c:v>
                </c:pt>
                <c:pt idx="6465">
                  <c:v>1.08743580077956E-2</c:v>
                </c:pt>
                <c:pt idx="6466">
                  <c:v>2.1663643663694835E-2</c:v>
                </c:pt>
                <c:pt idx="6467">
                  <c:v>3.6776559569653068E-2</c:v>
                </c:pt>
                <c:pt idx="6468">
                  <c:v>2.1587107460175465E-2</c:v>
                </c:pt>
                <c:pt idx="6469">
                  <c:v>1.3056649189350355E-2</c:v>
                </c:pt>
                <c:pt idx="6470">
                  <c:v>1.922964837102464E-2</c:v>
                </c:pt>
                <c:pt idx="6471">
                  <c:v>4.3273912159516009E-2</c:v>
                </c:pt>
                <c:pt idx="6472">
                  <c:v>4.890427273873859E-2</c:v>
                </c:pt>
                <c:pt idx="6473">
                  <c:v>3.5130646874049494E-2</c:v>
                </c:pt>
                <c:pt idx="6474">
                  <c:v>1.932532024220204E-2</c:v>
                </c:pt>
                <c:pt idx="6475">
                  <c:v>9.435265411267383E-3</c:v>
                </c:pt>
                <c:pt idx="6476">
                  <c:v>1.6507469636172493E-2</c:v>
                </c:pt>
                <c:pt idx="6477">
                  <c:v>3.4548913435478966E-2</c:v>
                </c:pt>
                <c:pt idx="6478">
                  <c:v>5.1576674312784086E-2</c:v>
                </c:pt>
                <c:pt idx="6479">
                  <c:v>6.0886161658141216E-2</c:v>
                </c:pt>
                <c:pt idx="6480">
                  <c:v>4.8369905559405603E-2</c:v>
                </c:pt>
                <c:pt idx="6481">
                  <c:v>3.7912623451924733E-2</c:v>
                </c:pt>
                <c:pt idx="6482">
                  <c:v>2.5048485524337354E-2</c:v>
                </c:pt>
                <c:pt idx="6483">
                  <c:v>3.7220958474438556E-2</c:v>
                </c:pt>
                <c:pt idx="6484">
                  <c:v>7.4310165131518127E-2</c:v>
                </c:pt>
                <c:pt idx="6485">
                  <c:v>4.3770355226986385E-2</c:v>
                </c:pt>
                <c:pt idx="6486">
                  <c:v>1.2146457327262931E-2</c:v>
                </c:pt>
                <c:pt idx="6487">
                  <c:v>1.4798381073963722E-2</c:v>
                </c:pt>
                <c:pt idx="6488">
                  <c:v>3.9775810654676648E-2</c:v>
                </c:pt>
                <c:pt idx="6489">
                  <c:v>6.5233727266233318E-2</c:v>
                </c:pt>
                <c:pt idx="6490">
                  <c:v>8.9801429497615382E-2</c:v>
                </c:pt>
                <c:pt idx="6491">
                  <c:v>4.0598563978865042E-2</c:v>
                </c:pt>
                <c:pt idx="6492">
                  <c:v>2.5317030633913825E-2</c:v>
                </c:pt>
                <c:pt idx="6493">
                  <c:v>3.7369344629986367E-2</c:v>
                </c:pt>
                <c:pt idx="6494">
                  <c:v>3.7896451602461814E-2</c:v>
                </c:pt>
                <c:pt idx="6495">
                  <c:v>4.0596537200142842E-2</c:v>
                </c:pt>
                <c:pt idx="6496">
                  <c:v>2.6370595879036032E-2</c:v>
                </c:pt>
                <c:pt idx="6497">
                  <c:v>2.117176585014798E-3</c:v>
                </c:pt>
                <c:pt idx="6498">
                  <c:v>1.9973465485419974E-2</c:v>
                </c:pt>
                <c:pt idx="6499">
                  <c:v>2.5362799096970475E-2</c:v>
                </c:pt>
                <c:pt idx="6500">
                  <c:v>8.6932845066104991E-3</c:v>
                </c:pt>
                <c:pt idx="6501">
                  <c:v>2.5265746264576752E-2</c:v>
                </c:pt>
                <c:pt idx="6502">
                  <c:v>4.6033132693264894E-2</c:v>
                </c:pt>
                <c:pt idx="6503">
                  <c:v>1.4390470583017003E-2</c:v>
                </c:pt>
                <c:pt idx="6504">
                  <c:v>2.5954089464113404E-2</c:v>
                </c:pt>
                <c:pt idx="6505">
                  <c:v>2.5408276208292946E-2</c:v>
                </c:pt>
                <c:pt idx="6506">
                  <c:v>3.7445420735999824E-2</c:v>
                </c:pt>
                <c:pt idx="6507">
                  <c:v>3.8304716900080554E-2</c:v>
                </c:pt>
                <c:pt idx="6508">
                  <c:v>2.6022916898376883E-2</c:v>
                </c:pt>
                <c:pt idx="6509">
                  <c:v>1.123163676407813E-2</c:v>
                </c:pt>
                <c:pt idx="6510">
                  <c:v>2.6899628891053261E-2</c:v>
                </c:pt>
                <c:pt idx="6511">
                  <c:v>1.6674626052911951E-2</c:v>
                </c:pt>
                <c:pt idx="6512">
                  <c:v>8.3414823575949011E-4</c:v>
                </c:pt>
                <c:pt idx="6513">
                  <c:v>1.7165951778776861E-2</c:v>
                </c:pt>
                <c:pt idx="6514">
                  <c:v>2.2195419153138576E-2</c:v>
                </c:pt>
                <c:pt idx="6515">
                  <c:v>1.930126709125464E-2</c:v>
                </c:pt>
                <c:pt idx="6516">
                  <c:v>7.093506165324893E-3</c:v>
                </c:pt>
                <c:pt idx="6517">
                  <c:v>1.0371855330824499E-2</c:v>
                </c:pt>
                <c:pt idx="6518">
                  <c:v>1.2115946547990345E-2</c:v>
                </c:pt>
                <c:pt idx="6519">
                  <c:v>3.4361406768979086E-2</c:v>
                </c:pt>
                <c:pt idx="6520">
                  <c:v>2.1376970021388868E-2</c:v>
                </c:pt>
                <c:pt idx="6521">
                  <c:v>2.3362403845050221E-2</c:v>
                </c:pt>
                <c:pt idx="6522">
                  <c:v>1.1976565845153126E-2</c:v>
                </c:pt>
                <c:pt idx="6523">
                  <c:v>1.6812391308195451E-2</c:v>
                </c:pt>
                <c:pt idx="6524">
                  <c:v>2.4975110391700157E-2</c:v>
                </c:pt>
                <c:pt idx="6525">
                  <c:v>2.191502422973356E-2</c:v>
                </c:pt>
                <c:pt idx="6526">
                  <c:v>2.8372350657327777E-2</c:v>
                </c:pt>
                <c:pt idx="6527">
                  <c:v>1.199096036224959E-2</c:v>
                </c:pt>
                <c:pt idx="6528">
                  <c:v>1.1575805282865692E-2</c:v>
                </c:pt>
                <c:pt idx="6529">
                  <c:v>2.0453621634780997E-2</c:v>
                </c:pt>
                <c:pt idx="6530">
                  <c:v>2.861840378510918E-2</c:v>
                </c:pt>
                <c:pt idx="6531">
                  <c:v>3.0333859264400589E-2</c:v>
                </c:pt>
                <c:pt idx="6532">
                  <c:v>2.5670686870609652E-2</c:v>
                </c:pt>
                <c:pt idx="6533">
                  <c:v>2.164630630933826E-2</c:v>
                </c:pt>
                <c:pt idx="6534">
                  <c:v>2.5995305937227466E-2</c:v>
                </c:pt>
                <c:pt idx="6535">
                  <c:v>1.9798075825523495E-2</c:v>
                </c:pt>
                <c:pt idx="6536">
                  <c:v>1.6013022878258734E-3</c:v>
                </c:pt>
                <c:pt idx="6537">
                  <c:v>1.0175638000247598E-2</c:v>
                </c:pt>
                <c:pt idx="6538">
                  <c:v>1.2294660250119896E-2</c:v>
                </c:pt>
                <c:pt idx="6539">
                  <c:v>1.2720803552284023E-2</c:v>
                </c:pt>
                <c:pt idx="6540">
                  <c:v>2.1731539950608163E-2</c:v>
                </c:pt>
                <c:pt idx="6541">
                  <c:v>3.1427295492837432E-2</c:v>
                </c:pt>
                <c:pt idx="6542">
                  <c:v>2.902784139102248E-2</c:v>
                </c:pt>
                <c:pt idx="6543">
                  <c:v>2.3360476888017862E-2</c:v>
                </c:pt>
                <c:pt idx="6544">
                  <c:v>1.7100718083232554E-2</c:v>
                </c:pt>
                <c:pt idx="6545">
                  <c:v>1.0976406530563226E-2</c:v>
                </c:pt>
                <c:pt idx="6546">
                  <c:v>1.49289041589431E-2</c:v>
                </c:pt>
                <c:pt idx="6547">
                  <c:v>2.5240161904939558E-2</c:v>
                </c:pt>
                <c:pt idx="6548">
                  <c:v>2.7973102758766397E-2</c:v>
                </c:pt>
                <c:pt idx="6549">
                  <c:v>2.4498907899621371E-2</c:v>
                </c:pt>
                <c:pt idx="6550">
                  <c:v>2.047392674619072E-2</c:v>
                </c:pt>
                <c:pt idx="6551">
                  <c:v>1.607085789178031E-2</c:v>
                </c:pt>
                <c:pt idx="6552">
                  <c:v>4.5195194762541946E-3</c:v>
                </c:pt>
                <c:pt idx="6553">
                  <c:v>2.3028529950160823E-3</c:v>
                </c:pt>
                <c:pt idx="6554">
                  <c:v>1.109227674985786E-2</c:v>
                </c:pt>
                <c:pt idx="6555">
                  <c:v>9.1421958666974314E-3</c:v>
                </c:pt>
                <c:pt idx="6556">
                  <c:v>1.2843418469046766E-2</c:v>
                </c:pt>
                <c:pt idx="6557">
                  <c:v>1.3535205652053984E-2</c:v>
                </c:pt>
                <c:pt idx="6558">
                  <c:v>1.2201607781617118E-2</c:v>
                </c:pt>
                <c:pt idx="6559">
                  <c:v>2.8274104271612682E-2</c:v>
                </c:pt>
                <c:pt idx="6560">
                  <c:v>2.9248019478162614E-2</c:v>
                </c:pt>
                <c:pt idx="6561">
                  <c:v>1.9169402476949794E-2</c:v>
                </c:pt>
                <c:pt idx="6562">
                  <c:v>2.5984495411403897E-2</c:v>
                </c:pt>
                <c:pt idx="6563">
                  <c:v>2.7397696497505234E-2</c:v>
                </c:pt>
                <c:pt idx="6564">
                  <c:v>2.3628241022318953E-2</c:v>
                </c:pt>
                <c:pt idx="6565">
                  <c:v>1.4297600854119009E-2</c:v>
                </c:pt>
                <c:pt idx="6566">
                  <c:v>9.4209906094721071E-3</c:v>
                </c:pt>
                <c:pt idx="6567">
                  <c:v>4.7607554862319568E-3</c:v>
                </c:pt>
                <c:pt idx="6568">
                  <c:v>6.7914627516848357E-3</c:v>
                </c:pt>
                <c:pt idx="6569">
                  <c:v>8.6198089256649922E-3</c:v>
                </c:pt>
                <c:pt idx="6570">
                  <c:v>6.6826172478462618E-3</c:v>
                </c:pt>
                <c:pt idx="6571">
                  <c:v>1.2478211984318664E-2</c:v>
                </c:pt>
                <c:pt idx="6572">
                  <c:v>9.0411735504579895E-3</c:v>
                </c:pt>
                <c:pt idx="6573">
                  <c:v>2.1819445401335555E-2</c:v>
                </c:pt>
                <c:pt idx="6574">
                  <c:v>2.5879726579717061E-2</c:v>
                </c:pt>
                <c:pt idx="6575">
                  <c:v>1.0455108411956212E-2</c:v>
                </c:pt>
                <c:pt idx="6576">
                  <c:v>1.8453059094129757E-2</c:v>
                </c:pt>
                <c:pt idx="6577">
                  <c:v>1.8730315868631314E-2</c:v>
                </c:pt>
                <c:pt idx="6578">
                  <c:v>1.1923735629115136E-2</c:v>
                </c:pt>
                <c:pt idx="6579">
                  <c:v>2.6849446977296305E-2</c:v>
                </c:pt>
                <c:pt idx="6580">
                  <c:v>4.2478027937529667E-2</c:v>
                </c:pt>
                <c:pt idx="6581">
                  <c:v>3.9848931603944815E-2</c:v>
                </c:pt>
                <c:pt idx="6582">
                  <c:v>2.5494333977978768E-2</c:v>
                </c:pt>
                <c:pt idx="6583">
                  <c:v>3.3067845687135354E-2</c:v>
                </c:pt>
                <c:pt idx="6584">
                  <c:v>2.9154578574973351E-2</c:v>
                </c:pt>
                <c:pt idx="6585">
                  <c:v>2.6924748044330284E-2</c:v>
                </c:pt>
                <c:pt idx="6586">
                  <c:v>2.1240775813693321E-2</c:v>
                </c:pt>
                <c:pt idx="6587">
                  <c:v>4.9757067257372176E-3</c:v>
                </c:pt>
                <c:pt idx="6588">
                  <c:v>8.4668434758199899E-4</c:v>
                </c:pt>
                <c:pt idx="6589">
                  <c:v>2.2320437851665559E-3</c:v>
                </c:pt>
                <c:pt idx="6590">
                  <c:v>1.1313781034275794E-2</c:v>
                </c:pt>
                <c:pt idx="6591">
                  <c:v>1.7310464736654929E-2</c:v>
                </c:pt>
                <c:pt idx="6592">
                  <c:v>1.6999374719652693E-2</c:v>
                </c:pt>
                <c:pt idx="6593">
                  <c:v>1.3508082632216556E-2</c:v>
                </c:pt>
                <c:pt idx="6594">
                  <c:v>2.0712194400581758E-2</c:v>
                </c:pt>
                <c:pt idx="6595">
                  <c:v>2.9332039234549231E-2</c:v>
                </c:pt>
                <c:pt idx="6596">
                  <c:v>3.4670307810485163E-2</c:v>
                </c:pt>
                <c:pt idx="6597">
                  <c:v>1.8803444960774893E-2</c:v>
                </c:pt>
                <c:pt idx="6598">
                  <c:v>2.9151127146785069E-2</c:v>
                </c:pt>
                <c:pt idx="6599">
                  <c:v>2.4901894951335001E-2</c:v>
                </c:pt>
                <c:pt idx="6600">
                  <c:v>1.9067679353649978E-2</c:v>
                </c:pt>
                <c:pt idx="6601">
                  <c:v>2.6130909959208175E-2</c:v>
                </c:pt>
                <c:pt idx="6602">
                  <c:v>1.7654690539762888E-2</c:v>
                </c:pt>
                <c:pt idx="6603">
                  <c:v>1.2193774133555203E-2</c:v>
                </c:pt>
                <c:pt idx="6604">
                  <c:v>6.511179601176551E-3</c:v>
                </c:pt>
                <c:pt idx="6605">
                  <c:v>1.045340069180283E-2</c:v>
                </c:pt>
                <c:pt idx="6606">
                  <c:v>4.9363702798155456E-3</c:v>
                </c:pt>
                <c:pt idx="6607">
                  <c:v>1.0514578001764224E-2</c:v>
                </c:pt>
                <c:pt idx="6608">
                  <c:v>1.989294336355776E-2</c:v>
                </c:pt>
                <c:pt idx="6609">
                  <c:v>2.2932855969387489E-2</c:v>
                </c:pt>
                <c:pt idx="6610">
                  <c:v>3.1392369665982939E-2</c:v>
                </c:pt>
                <c:pt idx="6611">
                  <c:v>3.1344147540988326E-2</c:v>
                </c:pt>
                <c:pt idx="6612">
                  <c:v>1.5801239094562432E-2</c:v>
                </c:pt>
                <c:pt idx="6613">
                  <c:v>7.6338542332562917E-3</c:v>
                </c:pt>
                <c:pt idx="6614">
                  <c:v>1.6933331426026647E-2</c:v>
                </c:pt>
                <c:pt idx="6615">
                  <c:v>1.7499075197537239E-2</c:v>
                </c:pt>
                <c:pt idx="6616">
                  <c:v>1.7418462798606364E-2</c:v>
                </c:pt>
                <c:pt idx="6617">
                  <c:v>2.8047831460820061E-2</c:v>
                </c:pt>
                <c:pt idx="6618">
                  <c:v>1.988240808124583E-2</c:v>
                </c:pt>
                <c:pt idx="6619">
                  <c:v>6.3530677082463145E-3</c:v>
                </c:pt>
                <c:pt idx="6620">
                  <c:v>4.985327500470798E-3</c:v>
                </c:pt>
                <c:pt idx="6621">
                  <c:v>3.2805656064363782E-3</c:v>
                </c:pt>
                <c:pt idx="6622">
                  <c:v>1.1396062317363278E-2</c:v>
                </c:pt>
                <c:pt idx="6623">
                  <c:v>2.0867477650069532E-2</c:v>
                </c:pt>
                <c:pt idx="6624">
                  <c:v>2.4459611697124815E-2</c:v>
                </c:pt>
                <c:pt idx="6625">
                  <c:v>1.7144500483634983E-2</c:v>
                </c:pt>
                <c:pt idx="6626">
                  <c:v>1.5725536402506089E-2</c:v>
                </c:pt>
                <c:pt idx="6627">
                  <c:v>1.6406729788753471E-2</c:v>
                </c:pt>
                <c:pt idx="6628">
                  <c:v>1.6706990559167651E-2</c:v>
                </c:pt>
                <c:pt idx="6629">
                  <c:v>1.927731542670142E-2</c:v>
                </c:pt>
                <c:pt idx="6630">
                  <c:v>2.1754921304361748E-2</c:v>
                </c:pt>
                <c:pt idx="6631">
                  <c:v>3.8724811762448104E-4</c:v>
                </c:pt>
                <c:pt idx="6632">
                  <c:v>1.5747679539892905E-2</c:v>
                </c:pt>
                <c:pt idx="6633">
                  <c:v>6.983155914113452E-3</c:v>
                </c:pt>
                <c:pt idx="6634">
                  <c:v>1.0691870703045156E-2</c:v>
                </c:pt>
                <c:pt idx="6635">
                  <c:v>9.1028567720665265E-3</c:v>
                </c:pt>
                <c:pt idx="6636">
                  <c:v>1.1614555688362831E-2</c:v>
                </c:pt>
                <c:pt idx="6637">
                  <c:v>1.3687549062014645E-2</c:v>
                </c:pt>
                <c:pt idx="6638">
                  <c:v>1.7538298395180323E-2</c:v>
                </c:pt>
                <c:pt idx="6639">
                  <c:v>7.6728872350802771E-3</c:v>
                </c:pt>
                <c:pt idx="6640">
                  <c:v>1.4969377969509088E-2</c:v>
                </c:pt>
                <c:pt idx="6641">
                  <c:v>1.27486144504421E-2</c:v>
                </c:pt>
                <c:pt idx="6642">
                  <c:v>1.706043789283462E-2</c:v>
                </c:pt>
                <c:pt idx="6643">
                  <c:v>3.0821792679483897E-2</c:v>
                </c:pt>
                <c:pt idx="6644">
                  <c:v>2.6999050982460287E-2</c:v>
                </c:pt>
                <c:pt idx="6645">
                  <c:v>2.9425332129762857E-3</c:v>
                </c:pt>
                <c:pt idx="6646">
                  <c:v>2.4528143345461315E-2</c:v>
                </c:pt>
                <c:pt idx="6647">
                  <c:v>3.5394704777561209E-2</c:v>
                </c:pt>
                <c:pt idx="6648">
                  <c:v>1.4529122520281615E-2</c:v>
                </c:pt>
                <c:pt idx="6649">
                  <c:v>2.1369890228865741E-2</c:v>
                </c:pt>
                <c:pt idx="6650">
                  <c:v>3.1271130796602306E-2</c:v>
                </c:pt>
                <c:pt idx="6651">
                  <c:v>8.3106271431755141E-3</c:v>
                </c:pt>
                <c:pt idx="6652">
                  <c:v>1.7426231591809338E-2</c:v>
                </c:pt>
                <c:pt idx="6653">
                  <c:v>6.5015342359635298E-3</c:v>
                </c:pt>
                <c:pt idx="6654">
                  <c:v>1.2264447389662614E-2</c:v>
                </c:pt>
                <c:pt idx="6655">
                  <c:v>1.1337671392084038E-2</c:v>
                </c:pt>
                <c:pt idx="6656">
                  <c:v>1.7605333710682149E-2</c:v>
                </c:pt>
                <c:pt idx="6657">
                  <c:v>1.7002822329870795E-2</c:v>
                </c:pt>
                <c:pt idx="6658">
                  <c:v>6.6107725817309559E-3</c:v>
                </c:pt>
                <c:pt idx="6659">
                  <c:v>6.8409746661240922E-3</c:v>
                </c:pt>
                <c:pt idx="6660">
                  <c:v>1.141137697217978E-2</c:v>
                </c:pt>
                <c:pt idx="6661">
                  <c:v>7.5232243722131954E-3</c:v>
                </c:pt>
                <c:pt idx="6662">
                  <c:v>8.2613206845199207E-3</c:v>
                </c:pt>
                <c:pt idx="6663">
                  <c:v>7.5939293711456742E-3</c:v>
                </c:pt>
                <c:pt idx="6664">
                  <c:v>7.9593506483875559E-3</c:v>
                </c:pt>
                <c:pt idx="6665">
                  <c:v>3.8246917052581347E-3</c:v>
                </c:pt>
                <c:pt idx="6666">
                  <c:v>6.3916092420326183E-3</c:v>
                </c:pt>
                <c:pt idx="6667">
                  <c:v>1.9234142005389388E-3</c:v>
                </c:pt>
                <c:pt idx="6668">
                  <c:v>7.0251295173336451E-4</c:v>
                </c:pt>
                <c:pt idx="6669">
                  <c:v>5.6375782567116128E-3</c:v>
                </c:pt>
                <c:pt idx="6670">
                  <c:v>4.1475984552258064E-3</c:v>
                </c:pt>
                <c:pt idx="6671">
                  <c:v>3.9551791807076802E-3</c:v>
                </c:pt>
                <c:pt idx="6672">
                  <c:v>6.1669694386096959E-3</c:v>
                </c:pt>
                <c:pt idx="6673">
                  <c:v>7.4315312521345128E-3</c:v>
                </c:pt>
                <c:pt idx="6674">
                  <c:v>5.2148983482204515E-3</c:v>
                </c:pt>
                <c:pt idx="6675">
                  <c:v>6.1054243563878671E-3</c:v>
                </c:pt>
                <c:pt idx="6676">
                  <c:v>6.4541664293158111E-3</c:v>
                </c:pt>
                <c:pt idx="6677">
                  <c:v>8.1287166357309759E-3</c:v>
                </c:pt>
                <c:pt idx="6678">
                  <c:v>1.0246945932461135E-2</c:v>
                </c:pt>
                <c:pt idx="6679">
                  <c:v>1.3030918314811272E-2</c:v>
                </c:pt>
                <c:pt idx="6680">
                  <c:v>1.1601378249565888E-2</c:v>
                </c:pt>
                <c:pt idx="6681">
                  <c:v>4.4340552359296952E-3</c:v>
                </c:pt>
                <c:pt idx="6682">
                  <c:v>4.6421983056030673E-3</c:v>
                </c:pt>
                <c:pt idx="6683">
                  <c:v>2.4472556000047223E-3</c:v>
                </c:pt>
                <c:pt idx="6684">
                  <c:v>7.8118779648569375E-3</c:v>
                </c:pt>
                <c:pt idx="6685">
                  <c:v>1.4306296346055345E-2</c:v>
                </c:pt>
                <c:pt idx="6686">
                  <c:v>1.2927634631835104E-2</c:v>
                </c:pt>
                <c:pt idx="6687">
                  <c:v>5.6975356277445951E-3</c:v>
                </c:pt>
                <c:pt idx="6688">
                  <c:v>4.9315205832083124E-3</c:v>
                </c:pt>
                <c:pt idx="6689">
                  <c:v>1.255386668937726E-2</c:v>
                </c:pt>
                <c:pt idx="6690">
                  <c:v>7.615004426419842E-3</c:v>
                </c:pt>
                <c:pt idx="6691">
                  <c:v>2.5139337247545735E-3</c:v>
                </c:pt>
                <c:pt idx="6692">
                  <c:v>7.1223852215733007E-3</c:v>
                </c:pt>
                <c:pt idx="6693">
                  <c:v>1.176556235483917E-2</c:v>
                </c:pt>
                <c:pt idx="6694">
                  <c:v>1.0822383119108674E-2</c:v>
                </c:pt>
                <c:pt idx="6695">
                  <c:v>1.4804226242244777E-2</c:v>
                </c:pt>
                <c:pt idx="6696">
                  <c:v>2.1133600738608982E-2</c:v>
                </c:pt>
                <c:pt idx="6697">
                  <c:v>1.8204321726816658E-2</c:v>
                </c:pt>
                <c:pt idx="6698">
                  <c:v>1.7741365657803303E-2</c:v>
                </c:pt>
                <c:pt idx="6699">
                  <c:v>2.1541061519426495E-2</c:v>
                </c:pt>
                <c:pt idx="6700">
                  <c:v>1.0051142933292012E-2</c:v>
                </c:pt>
                <c:pt idx="6701">
                  <c:v>4.2818384261649189E-3</c:v>
                </c:pt>
                <c:pt idx="6702">
                  <c:v>8.1578998526354463E-3</c:v>
                </c:pt>
                <c:pt idx="6703">
                  <c:v>4.1380007460224792E-3</c:v>
                </c:pt>
                <c:pt idx="6704">
                  <c:v>2.3694572088008839E-3</c:v>
                </c:pt>
                <c:pt idx="6705">
                  <c:v>8.670206536495589E-3</c:v>
                </c:pt>
                <c:pt idx="6706">
                  <c:v>1.5275584320461817E-2</c:v>
                </c:pt>
                <c:pt idx="6707">
                  <c:v>1.022816446532223E-2</c:v>
                </c:pt>
                <c:pt idx="6708">
                  <c:v>1.2164622999570371E-2</c:v>
                </c:pt>
                <c:pt idx="6709">
                  <c:v>1.8758682495963755E-2</c:v>
                </c:pt>
                <c:pt idx="6710">
                  <c:v>1.9837607495589011E-2</c:v>
                </c:pt>
                <c:pt idx="6711">
                  <c:v>8.8035664078341801E-3</c:v>
                </c:pt>
                <c:pt idx="6712">
                  <c:v>6.6423142632089979E-3</c:v>
                </c:pt>
                <c:pt idx="6713">
                  <c:v>9.1787594195335345E-3</c:v>
                </c:pt>
                <c:pt idx="6714">
                  <c:v>1.6513684541656175E-2</c:v>
                </c:pt>
                <c:pt idx="6715">
                  <c:v>1.2804541562883444E-2</c:v>
                </c:pt>
                <c:pt idx="6716">
                  <c:v>1.2222527738551137E-2</c:v>
                </c:pt>
                <c:pt idx="6717">
                  <c:v>1.7015510933926913E-2</c:v>
                </c:pt>
                <c:pt idx="6718">
                  <c:v>1.3614495703997399E-2</c:v>
                </c:pt>
                <c:pt idx="6719">
                  <c:v>1.7135757413307019E-2</c:v>
                </c:pt>
                <c:pt idx="6720">
                  <c:v>2.3815826380166348E-2</c:v>
                </c:pt>
                <c:pt idx="6721">
                  <c:v>1.506326295373246E-2</c:v>
                </c:pt>
                <c:pt idx="6722">
                  <c:v>1.2530944844349613E-2</c:v>
                </c:pt>
                <c:pt idx="6723">
                  <c:v>1.1258146776762649E-2</c:v>
                </c:pt>
                <c:pt idx="6724">
                  <c:v>1.9789570244106067E-3</c:v>
                </c:pt>
                <c:pt idx="6725">
                  <c:v>3.9501674016875557E-3</c:v>
                </c:pt>
                <c:pt idx="6726">
                  <c:v>1.1689873732617E-2</c:v>
                </c:pt>
                <c:pt idx="6727">
                  <c:v>5.9404114251050558E-3</c:v>
                </c:pt>
                <c:pt idx="6728">
                  <c:v>8.5572850229970777E-3</c:v>
                </c:pt>
                <c:pt idx="6729">
                  <c:v>5.4330447043219382E-3</c:v>
                </c:pt>
                <c:pt idx="6730">
                  <c:v>4.5218885022072714E-3</c:v>
                </c:pt>
                <c:pt idx="6731">
                  <c:v>4.7719687667791916E-4</c:v>
                </c:pt>
                <c:pt idx="6732">
                  <c:v>6.7898077140171901E-3</c:v>
                </c:pt>
                <c:pt idx="6733">
                  <c:v>9.2398495747506287E-3</c:v>
                </c:pt>
                <c:pt idx="6734">
                  <c:v>8.4202099986643193E-3</c:v>
                </c:pt>
                <c:pt idx="6735">
                  <c:v>1.3208475174142024E-2</c:v>
                </c:pt>
                <c:pt idx="6736">
                  <c:v>1.1366457489664038E-2</c:v>
                </c:pt>
                <c:pt idx="6737">
                  <c:v>8.5662480432328967E-3</c:v>
                </c:pt>
                <c:pt idx="6738">
                  <c:v>8.7665086682124603E-3</c:v>
                </c:pt>
                <c:pt idx="6739">
                  <c:v>3.8171143963581446E-3</c:v>
                </c:pt>
                <c:pt idx="6740">
                  <c:v>9.8836118848842029E-3</c:v>
                </c:pt>
                <c:pt idx="6741">
                  <c:v>6.4604768529376889E-3</c:v>
                </c:pt>
                <c:pt idx="6742">
                  <c:v>3.3643774321465646E-3</c:v>
                </c:pt>
                <c:pt idx="6743">
                  <c:v>9.4821153722455982E-3</c:v>
                </c:pt>
                <c:pt idx="6744">
                  <c:v>7.6860272867868545E-3</c:v>
                </c:pt>
                <c:pt idx="6745">
                  <c:v>2.614697387902285E-3</c:v>
                </c:pt>
                <c:pt idx="6746">
                  <c:v>1.2806284286758549E-2</c:v>
                </c:pt>
                <c:pt idx="6747">
                  <c:v>1.1082445821249317E-2</c:v>
                </c:pt>
                <c:pt idx="6748">
                  <c:v>7.1163081215619289E-3</c:v>
                </c:pt>
                <c:pt idx="6749">
                  <c:v>7.4034619641457165E-3</c:v>
                </c:pt>
                <c:pt idx="6750">
                  <c:v>5.523609317049245E-3</c:v>
                </c:pt>
                <c:pt idx="6751">
                  <c:v>1.2607430431504335E-2</c:v>
                </c:pt>
                <c:pt idx="6752">
                  <c:v>1.9511941584619597E-2</c:v>
                </c:pt>
                <c:pt idx="6753">
                  <c:v>1.8777572066740182E-2</c:v>
                </c:pt>
                <c:pt idx="6754">
                  <c:v>1.3811301345638946E-2</c:v>
                </c:pt>
                <c:pt idx="6755">
                  <c:v>6.4539385910737847E-3</c:v>
                </c:pt>
                <c:pt idx="6756">
                  <c:v>7.6770300021959332E-3</c:v>
                </c:pt>
                <c:pt idx="6757">
                  <c:v>1.3043855818218481E-2</c:v>
                </c:pt>
                <c:pt idx="6758">
                  <c:v>8.9961075812894347E-3</c:v>
                </c:pt>
                <c:pt idx="6759">
                  <c:v>1.2139564221205976E-2</c:v>
                </c:pt>
                <c:pt idx="6760">
                  <c:v>1.3381013529876687E-2</c:v>
                </c:pt>
                <c:pt idx="6761">
                  <c:v>6.9251707617371053E-3</c:v>
                </c:pt>
                <c:pt idx="6762">
                  <c:v>1.2680258257410908E-2</c:v>
                </c:pt>
                <c:pt idx="6763">
                  <c:v>6.7190723117131219E-3</c:v>
                </c:pt>
                <c:pt idx="6764">
                  <c:v>1.0567263736510988E-2</c:v>
                </c:pt>
                <c:pt idx="6765">
                  <c:v>2.428959064741261E-3</c:v>
                </c:pt>
                <c:pt idx="6766">
                  <c:v>1.191797240206597E-2</c:v>
                </c:pt>
                <c:pt idx="6767">
                  <c:v>1.1436004155125757E-2</c:v>
                </c:pt>
                <c:pt idx="6768">
                  <c:v>1.1176751968127497E-2</c:v>
                </c:pt>
                <c:pt idx="6769">
                  <c:v>1.7820682411464086E-2</c:v>
                </c:pt>
                <c:pt idx="6770">
                  <c:v>1.4873314505419583E-2</c:v>
                </c:pt>
                <c:pt idx="6771">
                  <c:v>4.6261786205960206E-3</c:v>
                </c:pt>
                <c:pt idx="6772">
                  <c:v>3.5392578110404406E-3</c:v>
                </c:pt>
                <c:pt idx="6773">
                  <c:v>4.6251644473370313E-3</c:v>
                </c:pt>
                <c:pt idx="6774">
                  <c:v>3.779352423140315E-3</c:v>
                </c:pt>
                <c:pt idx="6775">
                  <c:v>1.1660553030217234E-2</c:v>
                </c:pt>
                <c:pt idx="6776">
                  <c:v>1.0352410315901849E-2</c:v>
                </c:pt>
                <c:pt idx="6777">
                  <c:v>9.7454708462859328E-3</c:v>
                </c:pt>
                <c:pt idx="6778">
                  <c:v>6.2201458135425552E-3</c:v>
                </c:pt>
                <c:pt idx="6779">
                  <c:v>7.957732715935634E-3</c:v>
                </c:pt>
                <c:pt idx="6780">
                  <c:v>8.7401186673392115E-3</c:v>
                </c:pt>
                <c:pt idx="6781">
                  <c:v>1.234174450200756E-2</c:v>
                </c:pt>
                <c:pt idx="6782">
                  <c:v>5.4243572924000602E-3</c:v>
                </c:pt>
                <c:pt idx="6783">
                  <c:v>2.1727430719448064E-3</c:v>
                </c:pt>
                <c:pt idx="6784">
                  <c:v>1.0763696359160909E-2</c:v>
                </c:pt>
                <c:pt idx="6785">
                  <c:v>1.3156652619867568E-2</c:v>
                </c:pt>
                <c:pt idx="6786">
                  <c:v>1.0759899038259748E-2</c:v>
                </c:pt>
                <c:pt idx="6787">
                  <c:v>1.6677567232071765E-2</c:v>
                </c:pt>
                <c:pt idx="6788">
                  <c:v>1.0337800729691215E-2</c:v>
                </c:pt>
                <c:pt idx="6789">
                  <c:v>1.4395894379182593E-2</c:v>
                </c:pt>
                <c:pt idx="6790">
                  <c:v>2.2306060358275811E-2</c:v>
                </c:pt>
                <c:pt idx="6791">
                  <c:v>1.0998435247462548E-2</c:v>
                </c:pt>
                <c:pt idx="6792">
                  <c:v>1.277505616202604E-2</c:v>
                </c:pt>
                <c:pt idx="6793">
                  <c:v>1.104826981536765E-2</c:v>
                </c:pt>
                <c:pt idx="6794">
                  <c:v>9.0063873970534971E-3</c:v>
                </c:pt>
                <c:pt idx="6795">
                  <c:v>7.4839218850545376E-3</c:v>
                </c:pt>
                <c:pt idx="6796">
                  <c:v>1.19110161098067E-2</c:v>
                </c:pt>
                <c:pt idx="6797">
                  <c:v>7.8348485339220335E-3</c:v>
                </c:pt>
                <c:pt idx="6798">
                  <c:v>9.9304720244162061E-3</c:v>
                </c:pt>
                <c:pt idx="6799">
                  <c:v>1.1256965302048861E-2</c:v>
                </c:pt>
                <c:pt idx="6800">
                  <c:v>3.6093973799948926E-3</c:v>
                </c:pt>
                <c:pt idx="6801">
                  <c:v>8.8645795261058681E-3</c:v>
                </c:pt>
                <c:pt idx="6802">
                  <c:v>3.7016582008985634E-3</c:v>
                </c:pt>
                <c:pt idx="6803">
                  <c:v>6.8266385296222526E-3</c:v>
                </c:pt>
                <c:pt idx="6804">
                  <c:v>1.5850289027012798E-2</c:v>
                </c:pt>
                <c:pt idx="6805">
                  <c:v>1.6967452901601315E-2</c:v>
                </c:pt>
                <c:pt idx="6806">
                  <c:v>7.0381901117345241E-3</c:v>
                </c:pt>
                <c:pt idx="6807">
                  <c:v>2.553550008231484E-3</c:v>
                </c:pt>
                <c:pt idx="6808">
                  <c:v>8.9513976401471764E-3</c:v>
                </c:pt>
                <c:pt idx="6809">
                  <c:v>2.2031103698356449E-2</c:v>
                </c:pt>
                <c:pt idx="6810">
                  <c:v>2.5265354465922256E-2</c:v>
                </c:pt>
                <c:pt idx="6811">
                  <c:v>1.7752084666102577E-2</c:v>
                </c:pt>
                <c:pt idx="6812">
                  <c:v>1.158066093483767E-2</c:v>
                </c:pt>
                <c:pt idx="6813">
                  <c:v>3.5731195242976702E-2</c:v>
                </c:pt>
                <c:pt idx="6814">
                  <c:v>5.5645611802771083E-2</c:v>
                </c:pt>
                <c:pt idx="6815">
                  <c:v>4.4331289026068595E-2</c:v>
                </c:pt>
                <c:pt idx="6816">
                  <c:v>2.6236327913427254E-2</c:v>
                </c:pt>
                <c:pt idx="6817">
                  <c:v>3.9790780136805017E-2</c:v>
                </c:pt>
                <c:pt idx="6818">
                  <c:v>5.9931805991332868E-2</c:v>
                </c:pt>
                <c:pt idx="6819">
                  <c:v>6.5368334970039105E-2</c:v>
                </c:pt>
                <c:pt idx="6820">
                  <c:v>5.766642153358488E-2</c:v>
                </c:pt>
                <c:pt idx="6821">
                  <c:v>4.1898034293117004E-2</c:v>
                </c:pt>
                <c:pt idx="6822">
                  <c:v>2.8322812856462234E-2</c:v>
                </c:pt>
                <c:pt idx="6823">
                  <c:v>2.6813223244368134E-2</c:v>
                </c:pt>
                <c:pt idx="6824">
                  <c:v>4.5495032359218576E-2</c:v>
                </c:pt>
                <c:pt idx="6825">
                  <c:v>4.0775825029783559E-2</c:v>
                </c:pt>
                <c:pt idx="6826">
                  <c:v>2.8732476062656137E-2</c:v>
                </c:pt>
                <c:pt idx="6827">
                  <c:v>1.6880705327714199E-2</c:v>
                </c:pt>
                <c:pt idx="6828">
                  <c:v>9.14257670773015E-3</c:v>
                </c:pt>
                <c:pt idx="6829">
                  <c:v>1.5936296428763798E-2</c:v>
                </c:pt>
                <c:pt idx="6830">
                  <c:v>1.378207675987822E-2</c:v>
                </c:pt>
                <c:pt idx="6831">
                  <c:v>1.1690399172682159E-2</c:v>
                </c:pt>
                <c:pt idx="6832">
                  <c:v>1.4506500491366257E-2</c:v>
                </c:pt>
                <c:pt idx="6833">
                  <c:v>2.5719444027633615E-2</c:v>
                </c:pt>
                <c:pt idx="6834">
                  <c:v>3.5928457491629165E-2</c:v>
                </c:pt>
                <c:pt idx="6835">
                  <c:v>3.9507952022900306E-2</c:v>
                </c:pt>
                <c:pt idx="6836">
                  <c:v>3.2144136606853516E-2</c:v>
                </c:pt>
                <c:pt idx="6837">
                  <c:v>1.790754436597275E-2</c:v>
                </c:pt>
                <c:pt idx="6838">
                  <c:v>5.1024943393614235E-3</c:v>
                </c:pt>
                <c:pt idx="6839">
                  <c:v>7.0642108319095157E-3</c:v>
                </c:pt>
                <c:pt idx="6840">
                  <c:v>1.6822411720791138E-2</c:v>
                </c:pt>
                <c:pt idx="6841">
                  <c:v>2.5471184961873752E-2</c:v>
                </c:pt>
                <c:pt idx="6842">
                  <c:v>1.9295651514904318E-2</c:v>
                </c:pt>
                <c:pt idx="6843">
                  <c:v>2.4722730951791332E-2</c:v>
                </c:pt>
                <c:pt idx="6844">
                  <c:v>2.7678041763362662E-2</c:v>
                </c:pt>
                <c:pt idx="6845">
                  <c:v>2.2113011350491929E-2</c:v>
                </c:pt>
                <c:pt idx="6846">
                  <c:v>2.5263851455453384E-2</c:v>
                </c:pt>
                <c:pt idx="6847">
                  <c:v>2.4966616037557052E-2</c:v>
                </c:pt>
                <c:pt idx="6848">
                  <c:v>3.0825159483353713E-2</c:v>
                </c:pt>
                <c:pt idx="6849">
                  <c:v>2.9525068368592436E-2</c:v>
                </c:pt>
                <c:pt idx="6850">
                  <c:v>2.8234660107916667E-2</c:v>
                </c:pt>
                <c:pt idx="6851">
                  <c:v>3.5956255461757278E-2</c:v>
                </c:pt>
                <c:pt idx="6852">
                  <c:v>3.1600939309066441E-2</c:v>
                </c:pt>
                <c:pt idx="6853">
                  <c:v>3.9248289586059276E-2</c:v>
                </c:pt>
                <c:pt idx="6854">
                  <c:v>4.6749612832829496E-2</c:v>
                </c:pt>
                <c:pt idx="6855">
                  <c:v>3.9659784727610635E-2</c:v>
                </c:pt>
                <c:pt idx="6856">
                  <c:v>3.6546741532833417E-2</c:v>
                </c:pt>
                <c:pt idx="6857">
                  <c:v>4.5465726722827338E-2</c:v>
                </c:pt>
                <c:pt idx="6858">
                  <c:v>6.5867371301896391E-2</c:v>
                </c:pt>
                <c:pt idx="6859">
                  <c:v>7.6641862185241216E-2</c:v>
                </c:pt>
                <c:pt idx="6860">
                  <c:v>5.2787435088998871E-2</c:v>
                </c:pt>
                <c:pt idx="6861">
                  <c:v>1.1309882443362985E-2</c:v>
                </c:pt>
                <c:pt idx="6862">
                  <c:v>1.9904864896477407E-2</c:v>
                </c:pt>
                <c:pt idx="6863">
                  <c:v>4.5971177245651709E-2</c:v>
                </c:pt>
                <c:pt idx="6864">
                  <c:v>8.7015194577683558E-2</c:v>
                </c:pt>
                <c:pt idx="6865">
                  <c:v>7.1158624556608999E-2</c:v>
                </c:pt>
                <c:pt idx="6866">
                  <c:v>3.3725028193814226E-2</c:v>
                </c:pt>
                <c:pt idx="6867">
                  <c:v>2.1757516813947417E-2</c:v>
                </c:pt>
                <c:pt idx="6868">
                  <c:v>3.2661761992283281E-2</c:v>
                </c:pt>
                <c:pt idx="6869">
                  <c:v>4.8735317107817401E-2</c:v>
                </c:pt>
                <c:pt idx="6870">
                  <c:v>4.0973860698491189E-2</c:v>
                </c:pt>
                <c:pt idx="6871">
                  <c:v>1.8047946103837441E-2</c:v>
                </c:pt>
                <c:pt idx="6872">
                  <c:v>1.9711144486812996E-2</c:v>
                </c:pt>
                <c:pt idx="6873">
                  <c:v>2.6818337057109971E-2</c:v>
                </c:pt>
                <c:pt idx="6874">
                  <c:v>2.6666330050103867E-2</c:v>
                </c:pt>
                <c:pt idx="6875">
                  <c:v>3.1170109446643283E-2</c:v>
                </c:pt>
                <c:pt idx="6876">
                  <c:v>5.0762665538288537E-2</c:v>
                </c:pt>
                <c:pt idx="6877">
                  <c:v>4.5373630490443712E-2</c:v>
                </c:pt>
                <c:pt idx="6878">
                  <c:v>1.699100049207625E-2</c:v>
                </c:pt>
                <c:pt idx="6879">
                  <c:v>2.1291042103135909E-2</c:v>
                </c:pt>
                <c:pt idx="6880">
                  <c:v>3.6625551755150733E-2</c:v>
                </c:pt>
                <c:pt idx="6881">
                  <c:v>4.6472262665941788E-2</c:v>
                </c:pt>
                <c:pt idx="6882">
                  <c:v>3.890577925419586E-2</c:v>
                </c:pt>
                <c:pt idx="6883">
                  <c:v>2.3458732646785004E-2</c:v>
                </c:pt>
                <c:pt idx="6884">
                  <c:v>1.3414206285682413E-2</c:v>
                </c:pt>
                <c:pt idx="6885">
                  <c:v>2.9283517492126071E-2</c:v>
                </c:pt>
                <c:pt idx="6886">
                  <c:v>3.0383515672193186E-2</c:v>
                </c:pt>
                <c:pt idx="6887">
                  <c:v>1.6374154814397003E-2</c:v>
                </c:pt>
                <c:pt idx="6888">
                  <c:v>1.8549217672267436E-2</c:v>
                </c:pt>
                <c:pt idx="6889">
                  <c:v>8.5657008198693103E-3</c:v>
                </c:pt>
                <c:pt idx="6890">
                  <c:v>6.1428277652136017E-3</c:v>
                </c:pt>
                <c:pt idx="6891">
                  <c:v>1.8510632726279265E-2</c:v>
                </c:pt>
                <c:pt idx="6892">
                  <c:v>2.2572752049248683E-2</c:v>
                </c:pt>
                <c:pt idx="6893">
                  <c:v>3.3629574646918646E-2</c:v>
                </c:pt>
                <c:pt idx="6894">
                  <c:v>3.8528466766721066E-2</c:v>
                </c:pt>
                <c:pt idx="6895">
                  <c:v>1.1308544325580493E-2</c:v>
                </c:pt>
                <c:pt idx="6896">
                  <c:v>1.7220587229812821E-2</c:v>
                </c:pt>
                <c:pt idx="6897">
                  <c:v>3.6252411461595323E-2</c:v>
                </c:pt>
                <c:pt idx="6898">
                  <c:v>3.6304156947784209E-2</c:v>
                </c:pt>
                <c:pt idx="6899">
                  <c:v>2.8653031652218625E-2</c:v>
                </c:pt>
                <c:pt idx="6900">
                  <c:v>2.5957501328382565E-2</c:v>
                </c:pt>
                <c:pt idx="6901">
                  <c:v>2.9149518270253711E-2</c:v>
                </c:pt>
                <c:pt idx="6902">
                  <c:v>3.2110328853046571E-2</c:v>
                </c:pt>
                <c:pt idx="6903">
                  <c:v>3.252142546554037E-2</c:v>
                </c:pt>
                <c:pt idx="6904">
                  <c:v>2.7340897252815174E-2</c:v>
                </c:pt>
                <c:pt idx="6905">
                  <c:v>2.4251318399350796E-2</c:v>
                </c:pt>
                <c:pt idx="6906">
                  <c:v>2.7539121734420309E-2</c:v>
                </c:pt>
                <c:pt idx="6907">
                  <c:v>2.7856070397737086E-2</c:v>
                </c:pt>
                <c:pt idx="6908">
                  <c:v>1.8377359792547277E-2</c:v>
                </c:pt>
                <c:pt idx="6909">
                  <c:v>3.7033935626654711E-2</c:v>
                </c:pt>
                <c:pt idx="6910">
                  <c:v>3.9740200482447197E-2</c:v>
                </c:pt>
                <c:pt idx="6911">
                  <c:v>1.0166935317269135E-2</c:v>
                </c:pt>
                <c:pt idx="6912">
                  <c:v>9.24361947888328E-3</c:v>
                </c:pt>
                <c:pt idx="6913">
                  <c:v>9.6492107830419126E-3</c:v>
                </c:pt>
                <c:pt idx="6914">
                  <c:v>2.1249362835671293E-2</c:v>
                </c:pt>
                <c:pt idx="6915">
                  <c:v>4.2532563848154292E-2</c:v>
                </c:pt>
                <c:pt idx="6916">
                  <c:v>4.810788469975729E-2</c:v>
                </c:pt>
                <c:pt idx="6917">
                  <c:v>3.4396278441012007E-2</c:v>
                </c:pt>
                <c:pt idx="6918">
                  <c:v>4.1924928080716788E-2</c:v>
                </c:pt>
                <c:pt idx="6919">
                  <c:v>3.1180157489515824E-2</c:v>
                </c:pt>
                <c:pt idx="6920">
                  <c:v>2.1750666926274725E-2</c:v>
                </c:pt>
                <c:pt idx="6921">
                  <c:v>3.9421134962617871E-2</c:v>
                </c:pt>
                <c:pt idx="6922">
                  <c:v>4.970902758783622E-2</c:v>
                </c:pt>
                <c:pt idx="6923">
                  <c:v>4.2297181174145757E-2</c:v>
                </c:pt>
                <c:pt idx="6924">
                  <c:v>5.0500860165912959E-2</c:v>
                </c:pt>
                <c:pt idx="6925">
                  <c:v>4.8111091129704145E-2</c:v>
                </c:pt>
                <c:pt idx="6926">
                  <c:v>4.1607020568881145E-2</c:v>
                </c:pt>
                <c:pt idx="6927">
                  <c:v>2.3574457902271983E-2</c:v>
                </c:pt>
                <c:pt idx="6928">
                  <c:v>1.588330536953645E-3</c:v>
                </c:pt>
                <c:pt idx="6929">
                  <c:v>7.9519043706053442E-3</c:v>
                </c:pt>
                <c:pt idx="6930">
                  <c:v>1.0103511004678366E-2</c:v>
                </c:pt>
                <c:pt idx="6931">
                  <c:v>5.4018868427148613E-3</c:v>
                </c:pt>
                <c:pt idx="6932">
                  <c:v>4.8833379673333148E-3</c:v>
                </c:pt>
                <c:pt idx="6933">
                  <c:v>1.0739729011883057E-2</c:v>
                </c:pt>
                <c:pt idx="6934">
                  <c:v>4.2845632854899417E-2</c:v>
                </c:pt>
                <c:pt idx="6935">
                  <c:v>5.9082675602627845E-2</c:v>
                </c:pt>
                <c:pt idx="6936">
                  <c:v>4.6687126013431161E-2</c:v>
                </c:pt>
                <c:pt idx="6937">
                  <c:v>3.0150156307643824E-2</c:v>
                </c:pt>
                <c:pt idx="6938">
                  <c:v>1.8708550564263998E-2</c:v>
                </c:pt>
                <c:pt idx="6939">
                  <c:v>2.1268287213954511E-2</c:v>
                </c:pt>
                <c:pt idx="6940">
                  <c:v>3.0759986801280396E-2</c:v>
                </c:pt>
                <c:pt idx="6941">
                  <c:v>3.8423577380426358E-2</c:v>
                </c:pt>
                <c:pt idx="6942">
                  <c:v>1.4742718974964457E-2</c:v>
                </c:pt>
                <c:pt idx="6943">
                  <c:v>1.6159466252387171E-2</c:v>
                </c:pt>
                <c:pt idx="6944">
                  <c:v>1.9936075685925161E-2</c:v>
                </c:pt>
                <c:pt idx="6945">
                  <c:v>8.3567228351366808E-3</c:v>
                </c:pt>
                <c:pt idx="6946">
                  <c:v>1.4383416571008875E-2</c:v>
                </c:pt>
                <c:pt idx="6947">
                  <c:v>9.6913266221898726E-3</c:v>
                </c:pt>
                <c:pt idx="6948">
                  <c:v>2.2194026933636032E-2</c:v>
                </c:pt>
                <c:pt idx="6949">
                  <c:v>2.1320196041646339E-2</c:v>
                </c:pt>
                <c:pt idx="6950">
                  <c:v>1.2920880733674719E-2</c:v>
                </c:pt>
                <c:pt idx="6951">
                  <c:v>4.8507884870969513E-2</c:v>
                </c:pt>
                <c:pt idx="6952">
                  <c:v>4.9221017580102146E-2</c:v>
                </c:pt>
                <c:pt idx="6953">
                  <c:v>2.1977569629743031E-2</c:v>
                </c:pt>
                <c:pt idx="6954">
                  <c:v>3.1212381809538996E-2</c:v>
                </c:pt>
                <c:pt idx="6955">
                  <c:v>4.6253002995913062E-2</c:v>
                </c:pt>
                <c:pt idx="6956">
                  <c:v>3.1178337792925146E-2</c:v>
                </c:pt>
                <c:pt idx="6957">
                  <c:v>1.5596557444800372E-2</c:v>
                </c:pt>
                <c:pt idx="6958">
                  <c:v>4.3079945639798244E-2</c:v>
                </c:pt>
                <c:pt idx="6959">
                  <c:v>6.3038759746535097E-2</c:v>
                </c:pt>
                <c:pt idx="6960">
                  <c:v>7.9656575907882943E-2</c:v>
                </c:pt>
                <c:pt idx="6961">
                  <c:v>6.4429635092089127E-2</c:v>
                </c:pt>
                <c:pt idx="6962">
                  <c:v>3.9743015474309737E-2</c:v>
                </c:pt>
                <c:pt idx="6963">
                  <c:v>3.6642139573323317E-2</c:v>
                </c:pt>
                <c:pt idx="6964">
                  <c:v>3.4595142591576422E-2</c:v>
                </c:pt>
                <c:pt idx="6965">
                  <c:v>2.6791081173698869E-2</c:v>
                </c:pt>
                <c:pt idx="6966">
                  <c:v>2.013590322918294E-2</c:v>
                </c:pt>
                <c:pt idx="6967">
                  <c:v>1.7931628378278892E-2</c:v>
                </c:pt>
                <c:pt idx="6968">
                  <c:v>1.2045293896245219E-2</c:v>
                </c:pt>
                <c:pt idx="6969">
                  <c:v>4.6400636572116058E-2</c:v>
                </c:pt>
                <c:pt idx="6970">
                  <c:v>8.3608889377328327E-2</c:v>
                </c:pt>
                <c:pt idx="6971">
                  <c:v>8.1116169165907775E-2</c:v>
                </c:pt>
                <c:pt idx="6972">
                  <c:v>4.0662786584158901E-2</c:v>
                </c:pt>
                <c:pt idx="6973">
                  <c:v>6.0012670135327392E-2</c:v>
                </c:pt>
                <c:pt idx="6974">
                  <c:v>6.892261596474919E-2</c:v>
                </c:pt>
                <c:pt idx="6975">
                  <c:v>3.4027981883638904E-2</c:v>
                </c:pt>
                <c:pt idx="6976">
                  <c:v>2.9727005882199849E-2</c:v>
                </c:pt>
                <c:pt idx="6977">
                  <c:v>4.6587828095434707E-2</c:v>
                </c:pt>
                <c:pt idx="6978">
                  <c:v>2.2865328065087714E-2</c:v>
                </c:pt>
                <c:pt idx="6979">
                  <c:v>2.323064717881921E-2</c:v>
                </c:pt>
                <c:pt idx="6980">
                  <c:v>2.7427784658324551E-2</c:v>
                </c:pt>
                <c:pt idx="6981">
                  <c:v>1.994957699670109E-2</c:v>
                </c:pt>
                <c:pt idx="6982">
                  <c:v>1.6811984986878564E-2</c:v>
                </c:pt>
                <c:pt idx="6983">
                  <c:v>2.4572363279199493E-2</c:v>
                </c:pt>
                <c:pt idx="6984">
                  <c:v>2.8278223197146582E-2</c:v>
                </c:pt>
                <c:pt idx="6985">
                  <c:v>3.5930047028892645E-2</c:v>
                </c:pt>
                <c:pt idx="6986">
                  <c:v>6.4467015658756385E-2</c:v>
                </c:pt>
                <c:pt idx="6987">
                  <c:v>3.9949159427088279E-2</c:v>
                </c:pt>
                <c:pt idx="6988">
                  <c:v>1.2797229694320473E-2</c:v>
                </c:pt>
                <c:pt idx="6989">
                  <c:v>3.21514902424547E-2</c:v>
                </c:pt>
                <c:pt idx="6990">
                  <c:v>5.6265873389166582E-2</c:v>
                </c:pt>
                <c:pt idx="6991">
                  <c:v>5.1614757280749731E-3</c:v>
                </c:pt>
                <c:pt idx="6992">
                  <c:v>4.8899405203558045E-2</c:v>
                </c:pt>
                <c:pt idx="6993">
                  <c:v>3.3123260076609984E-2</c:v>
                </c:pt>
                <c:pt idx="6994">
                  <c:v>2.2871934212993855E-2</c:v>
                </c:pt>
                <c:pt idx="6995">
                  <c:v>5.6695669025023281E-3</c:v>
                </c:pt>
                <c:pt idx="6996">
                  <c:v>4.7820254809681712E-3</c:v>
                </c:pt>
                <c:pt idx="6997">
                  <c:v>9.2081353954756497E-3</c:v>
                </c:pt>
                <c:pt idx="6998">
                  <c:v>3.0155499464523162E-2</c:v>
                </c:pt>
                <c:pt idx="6999">
                  <c:v>3.762101773418576E-2</c:v>
                </c:pt>
                <c:pt idx="7000">
                  <c:v>2.5285342616489175E-2</c:v>
                </c:pt>
                <c:pt idx="7001">
                  <c:v>2.621789941462855E-2</c:v>
                </c:pt>
                <c:pt idx="7002">
                  <c:v>2.1423178293448641E-2</c:v>
                </c:pt>
                <c:pt idx="7003">
                  <c:v>1.7830232005343869E-2</c:v>
                </c:pt>
                <c:pt idx="7004">
                  <c:v>3.1345945459421078E-2</c:v>
                </c:pt>
                <c:pt idx="7005">
                  <c:v>2.9870702366112785E-2</c:v>
                </c:pt>
                <c:pt idx="7006">
                  <c:v>2.9959733526260763E-2</c:v>
                </c:pt>
                <c:pt idx="7007">
                  <c:v>1.5475171781203414E-2</c:v>
                </c:pt>
                <c:pt idx="7008">
                  <c:v>1.5538705866613853E-2</c:v>
                </c:pt>
                <c:pt idx="7009">
                  <c:v>1.7604616603757936E-2</c:v>
                </c:pt>
                <c:pt idx="7010">
                  <c:v>9.683618825052363E-3</c:v>
                </c:pt>
                <c:pt idx="7011">
                  <c:v>2.2888535238414359E-2</c:v>
                </c:pt>
                <c:pt idx="7012">
                  <c:v>3.3349285365645409E-2</c:v>
                </c:pt>
                <c:pt idx="7013">
                  <c:v>3.3406215849764387E-2</c:v>
                </c:pt>
                <c:pt idx="7014">
                  <c:v>2.280092810802593E-2</c:v>
                </c:pt>
                <c:pt idx="7015">
                  <c:v>1.8675384443701287E-2</c:v>
                </c:pt>
                <c:pt idx="7016">
                  <c:v>1.3249188630011646E-2</c:v>
                </c:pt>
                <c:pt idx="7017">
                  <c:v>3.0916468193751108E-2</c:v>
                </c:pt>
                <c:pt idx="7018">
                  <c:v>4.2625963332233938E-2</c:v>
                </c:pt>
                <c:pt idx="7019">
                  <c:v>2.4299530210748644E-2</c:v>
                </c:pt>
                <c:pt idx="7020">
                  <c:v>1.1519641089929093E-2</c:v>
                </c:pt>
                <c:pt idx="7021">
                  <c:v>3.7341934264729912E-2</c:v>
                </c:pt>
                <c:pt idx="7022">
                  <c:v>4.6992537161059181E-2</c:v>
                </c:pt>
                <c:pt idx="7023">
                  <c:v>4.2226843473559109E-2</c:v>
                </c:pt>
                <c:pt idx="7024">
                  <c:v>3.3988999468929665E-2</c:v>
                </c:pt>
                <c:pt idx="7025">
                  <c:v>3.5577346728952949E-2</c:v>
                </c:pt>
                <c:pt idx="7026">
                  <c:v>6.071173854799947E-3</c:v>
                </c:pt>
                <c:pt idx="7027">
                  <c:v>2.7724640927763368E-2</c:v>
                </c:pt>
                <c:pt idx="7028">
                  <c:v>2.2528177116790886E-2</c:v>
                </c:pt>
                <c:pt idx="7029">
                  <c:v>1.9960391415426909E-2</c:v>
                </c:pt>
                <c:pt idx="7030">
                  <c:v>2.8520719843604277E-2</c:v>
                </c:pt>
                <c:pt idx="7031">
                  <c:v>6.5593588274230783E-3</c:v>
                </c:pt>
                <c:pt idx="7032">
                  <c:v>1.3111896991604734E-2</c:v>
                </c:pt>
                <c:pt idx="7033">
                  <c:v>1.5432881245839535E-2</c:v>
                </c:pt>
                <c:pt idx="7034">
                  <c:v>8.5986875727162605E-3</c:v>
                </c:pt>
                <c:pt idx="7035">
                  <c:v>9.5402510153088007E-3</c:v>
                </c:pt>
                <c:pt idx="7036">
                  <c:v>8.8038403497350433E-3</c:v>
                </c:pt>
                <c:pt idx="7037">
                  <c:v>1.6098071913100472E-2</c:v>
                </c:pt>
                <c:pt idx="7038">
                  <c:v>1.6860799977632956E-2</c:v>
                </c:pt>
                <c:pt idx="7039">
                  <c:v>7.4083853271475252E-3</c:v>
                </c:pt>
                <c:pt idx="7040">
                  <c:v>1.0994310030466865E-2</c:v>
                </c:pt>
                <c:pt idx="7041">
                  <c:v>1.9426330552995693E-2</c:v>
                </c:pt>
                <c:pt idx="7042">
                  <c:v>1.1843229844792679E-2</c:v>
                </c:pt>
                <c:pt idx="7043">
                  <c:v>7.5198447013667298E-3</c:v>
                </c:pt>
                <c:pt idx="7044">
                  <c:v>1.0788290870746925E-2</c:v>
                </c:pt>
                <c:pt idx="7045">
                  <c:v>1.5166697443070884E-2</c:v>
                </c:pt>
                <c:pt idx="7046">
                  <c:v>9.652094766175871E-3</c:v>
                </c:pt>
                <c:pt idx="7047">
                  <c:v>9.3768602402156051E-3</c:v>
                </c:pt>
                <c:pt idx="7048">
                  <c:v>5.9339965547114491E-4</c:v>
                </c:pt>
                <c:pt idx="7049">
                  <c:v>8.2991946436171103E-3</c:v>
                </c:pt>
                <c:pt idx="7050">
                  <c:v>1.1087588894012261E-2</c:v>
                </c:pt>
                <c:pt idx="7051">
                  <c:v>2.2250722415478649E-2</c:v>
                </c:pt>
                <c:pt idx="7052">
                  <c:v>2.930980289886911E-2</c:v>
                </c:pt>
                <c:pt idx="7053">
                  <c:v>2.6942808258157067E-2</c:v>
                </c:pt>
                <c:pt idx="7054">
                  <c:v>1.7172689057805921E-2</c:v>
                </c:pt>
                <c:pt idx="7055">
                  <c:v>9.0084409310622234E-3</c:v>
                </c:pt>
                <c:pt idx="7056">
                  <c:v>1.6787544460353285E-2</c:v>
                </c:pt>
                <c:pt idx="7057">
                  <c:v>2.6339860162396526E-2</c:v>
                </c:pt>
                <c:pt idx="7058">
                  <c:v>2.1403056583718418E-2</c:v>
                </c:pt>
                <c:pt idx="7059">
                  <c:v>2.1894475081533867E-2</c:v>
                </c:pt>
                <c:pt idx="7060">
                  <c:v>1.7255153556034953E-2</c:v>
                </c:pt>
                <c:pt idx="7061">
                  <c:v>8.167669970870638E-3</c:v>
                </c:pt>
                <c:pt idx="7062">
                  <c:v>2.9166654670023076E-3</c:v>
                </c:pt>
                <c:pt idx="7063">
                  <c:v>7.3829524204862855E-3</c:v>
                </c:pt>
                <c:pt idx="7064">
                  <c:v>1.7311439936668366E-2</c:v>
                </c:pt>
                <c:pt idx="7065">
                  <c:v>9.1413691941492677E-3</c:v>
                </c:pt>
                <c:pt idx="7066">
                  <c:v>8.3677991482525253E-3</c:v>
                </c:pt>
                <c:pt idx="7067">
                  <c:v>7.8655896511789277E-3</c:v>
                </c:pt>
                <c:pt idx="7068">
                  <c:v>2.0517149007383294E-2</c:v>
                </c:pt>
                <c:pt idx="7069">
                  <c:v>1.9887744467710557E-2</c:v>
                </c:pt>
                <c:pt idx="7070">
                  <c:v>1.6055868191693082E-2</c:v>
                </c:pt>
                <c:pt idx="7071">
                  <c:v>1.281951433850434E-2</c:v>
                </c:pt>
                <c:pt idx="7072">
                  <c:v>5.8798742508820638E-4</c:v>
                </c:pt>
                <c:pt idx="7073">
                  <c:v>1.3904351865315722E-2</c:v>
                </c:pt>
                <c:pt idx="7074">
                  <c:v>2.1652882000456376E-2</c:v>
                </c:pt>
                <c:pt idx="7075">
                  <c:v>3.251085050696309E-2</c:v>
                </c:pt>
                <c:pt idx="7076">
                  <c:v>3.3955451497586053E-2</c:v>
                </c:pt>
                <c:pt idx="7077">
                  <c:v>1.9188667343914764E-2</c:v>
                </c:pt>
                <c:pt idx="7078">
                  <c:v>1.8670674845506153E-2</c:v>
                </c:pt>
                <c:pt idx="7079">
                  <c:v>1.6777133442707287E-2</c:v>
                </c:pt>
                <c:pt idx="7080">
                  <c:v>1.0399953763391147E-2</c:v>
                </c:pt>
                <c:pt idx="7081">
                  <c:v>8.260005935404895E-3</c:v>
                </c:pt>
                <c:pt idx="7082">
                  <c:v>1.4296538386174493E-2</c:v>
                </c:pt>
                <c:pt idx="7083">
                  <c:v>2.214483855349849E-2</c:v>
                </c:pt>
                <c:pt idx="7084">
                  <c:v>2.5808898679743363E-2</c:v>
                </c:pt>
                <c:pt idx="7085">
                  <c:v>1.6283381683737642E-2</c:v>
                </c:pt>
                <c:pt idx="7086">
                  <c:v>1.2002012405048511E-2</c:v>
                </c:pt>
                <c:pt idx="7087">
                  <c:v>1.7402339926658784E-2</c:v>
                </c:pt>
                <c:pt idx="7088">
                  <c:v>1.635514639625012E-2</c:v>
                </c:pt>
                <c:pt idx="7089">
                  <c:v>1.5776402624098036E-2</c:v>
                </c:pt>
                <c:pt idx="7090">
                  <c:v>1.7323445820819766E-2</c:v>
                </c:pt>
                <c:pt idx="7091">
                  <c:v>1.4970256259345052E-2</c:v>
                </c:pt>
                <c:pt idx="7092">
                  <c:v>1.6577907430729906E-2</c:v>
                </c:pt>
                <c:pt idx="7093">
                  <c:v>2.4776765390556555E-2</c:v>
                </c:pt>
                <c:pt idx="7094">
                  <c:v>1.8245746300361267E-2</c:v>
                </c:pt>
                <c:pt idx="7095">
                  <c:v>2.2298913771382475E-2</c:v>
                </c:pt>
                <c:pt idx="7096">
                  <c:v>8.2503896373534048E-3</c:v>
                </c:pt>
                <c:pt idx="7097">
                  <c:v>9.5594341067803557E-3</c:v>
                </c:pt>
                <c:pt idx="7098">
                  <c:v>1.6216751327027486E-2</c:v>
                </c:pt>
                <c:pt idx="7099">
                  <c:v>1.2205233559846698E-2</c:v>
                </c:pt>
                <c:pt idx="7100">
                  <c:v>1.067299440340864E-2</c:v>
                </c:pt>
                <c:pt idx="7101">
                  <c:v>8.1123845235901333E-3</c:v>
                </c:pt>
                <c:pt idx="7102">
                  <c:v>9.5549119775407698E-3</c:v>
                </c:pt>
                <c:pt idx="7103">
                  <c:v>5.773269979033816E-3</c:v>
                </c:pt>
                <c:pt idx="7104">
                  <c:v>1.7768143318610784E-2</c:v>
                </c:pt>
                <c:pt idx="7105">
                  <c:v>1.9644446585587415E-2</c:v>
                </c:pt>
                <c:pt idx="7106">
                  <c:v>4.7458188190052653E-3</c:v>
                </c:pt>
                <c:pt idx="7107">
                  <c:v>1.5475576282676274E-2</c:v>
                </c:pt>
                <c:pt idx="7108">
                  <c:v>2.1139020843736405E-2</c:v>
                </c:pt>
                <c:pt idx="7109">
                  <c:v>1.7128827382306113E-2</c:v>
                </c:pt>
                <c:pt idx="7110">
                  <c:v>2.3275499924392082E-2</c:v>
                </c:pt>
                <c:pt idx="7111">
                  <c:v>1.5118097444817997E-2</c:v>
                </c:pt>
                <c:pt idx="7112">
                  <c:v>2.4310926023807779E-2</c:v>
                </c:pt>
                <c:pt idx="7113">
                  <c:v>1.1514940191581802E-2</c:v>
                </c:pt>
                <c:pt idx="7114">
                  <c:v>1.1237067709266465E-2</c:v>
                </c:pt>
                <c:pt idx="7115">
                  <c:v>1.2605424676099279E-2</c:v>
                </c:pt>
                <c:pt idx="7116">
                  <c:v>8.263697865416697E-3</c:v>
                </c:pt>
                <c:pt idx="7117">
                  <c:v>9.3880365595195598E-3</c:v>
                </c:pt>
                <c:pt idx="7118">
                  <c:v>2.9474306600255573E-2</c:v>
                </c:pt>
                <c:pt idx="7119">
                  <c:v>1.3069650416490473E-2</c:v>
                </c:pt>
                <c:pt idx="7120">
                  <c:v>1.0773172027205435E-2</c:v>
                </c:pt>
                <c:pt idx="7121">
                  <c:v>1.7545591497345671E-2</c:v>
                </c:pt>
                <c:pt idx="7122">
                  <c:v>1.9988018697631157E-2</c:v>
                </c:pt>
                <c:pt idx="7123">
                  <c:v>1.4710681794304344E-2</c:v>
                </c:pt>
                <c:pt idx="7124">
                  <c:v>5.6837768481427979E-3</c:v>
                </c:pt>
                <c:pt idx="7125">
                  <c:v>9.7393783485897958E-3</c:v>
                </c:pt>
                <c:pt idx="7126">
                  <c:v>1.0933311483409003E-2</c:v>
                </c:pt>
                <c:pt idx="7127">
                  <c:v>1.7969783138130146E-2</c:v>
                </c:pt>
                <c:pt idx="7128">
                  <c:v>1.7313270370757562E-2</c:v>
                </c:pt>
                <c:pt idx="7129">
                  <c:v>1.4440905653565197E-2</c:v>
                </c:pt>
                <c:pt idx="7130">
                  <c:v>1.583922577181791E-2</c:v>
                </c:pt>
                <c:pt idx="7131">
                  <c:v>2.0627991301764965E-2</c:v>
                </c:pt>
                <c:pt idx="7132">
                  <c:v>9.5870039931685268E-3</c:v>
                </c:pt>
                <c:pt idx="7133">
                  <c:v>1.3885345641823626E-2</c:v>
                </c:pt>
                <c:pt idx="7134">
                  <c:v>9.7622780701126944E-3</c:v>
                </c:pt>
                <c:pt idx="7135">
                  <c:v>1.0690758478099157E-2</c:v>
                </c:pt>
                <c:pt idx="7136">
                  <c:v>1.244947130973144E-2</c:v>
                </c:pt>
                <c:pt idx="7137">
                  <c:v>1.1550628904940678E-2</c:v>
                </c:pt>
                <c:pt idx="7138">
                  <c:v>1.2114553417801526E-2</c:v>
                </c:pt>
                <c:pt idx="7139">
                  <c:v>2.2529546614070545E-2</c:v>
                </c:pt>
                <c:pt idx="7140">
                  <c:v>1.5982032451472596E-2</c:v>
                </c:pt>
                <c:pt idx="7141">
                  <c:v>7.0575928842816962E-3</c:v>
                </c:pt>
                <c:pt idx="7142">
                  <c:v>1.3996964897542888E-2</c:v>
                </c:pt>
                <c:pt idx="7143">
                  <c:v>8.9838389498530583E-3</c:v>
                </c:pt>
                <c:pt idx="7144">
                  <c:v>1.1306374398945286E-2</c:v>
                </c:pt>
                <c:pt idx="7145">
                  <c:v>9.5649953077432057E-3</c:v>
                </c:pt>
                <c:pt idx="7146">
                  <c:v>1.6462039970299595E-2</c:v>
                </c:pt>
                <c:pt idx="7147">
                  <c:v>2.6178701256902179E-2</c:v>
                </c:pt>
                <c:pt idx="7148">
                  <c:v>5.7409039023026947E-3</c:v>
                </c:pt>
                <c:pt idx="7149">
                  <c:v>1.2079462841199377E-2</c:v>
                </c:pt>
                <c:pt idx="7150">
                  <c:v>1.6014387044731127E-2</c:v>
                </c:pt>
                <c:pt idx="7151">
                  <c:v>1.9453875719211651E-2</c:v>
                </c:pt>
                <c:pt idx="7152">
                  <c:v>1.036635650865156E-2</c:v>
                </c:pt>
                <c:pt idx="7153">
                  <c:v>1.3415825125437901E-2</c:v>
                </c:pt>
                <c:pt idx="7154">
                  <c:v>2.2423798790096011E-2</c:v>
                </c:pt>
                <c:pt idx="7155">
                  <c:v>1.1841907740887376E-2</c:v>
                </c:pt>
                <c:pt idx="7156">
                  <c:v>1.2817476450474753E-2</c:v>
                </c:pt>
                <c:pt idx="7157">
                  <c:v>1.0791297460429981E-2</c:v>
                </c:pt>
                <c:pt idx="7158">
                  <c:v>2.1792874054195319E-2</c:v>
                </c:pt>
                <c:pt idx="7159">
                  <c:v>7.6717306296828838E-3</c:v>
                </c:pt>
                <c:pt idx="7160">
                  <c:v>6.252751055165701E-3</c:v>
                </c:pt>
                <c:pt idx="7161">
                  <c:v>5.9005770916518638E-3</c:v>
                </c:pt>
                <c:pt idx="7162">
                  <c:v>4.0473697879327428E-3</c:v>
                </c:pt>
                <c:pt idx="7163">
                  <c:v>8.9971524668777322E-3</c:v>
                </c:pt>
                <c:pt idx="7164">
                  <c:v>7.6362975488050849E-3</c:v>
                </c:pt>
                <c:pt idx="7165">
                  <c:v>1.6156136952173925E-2</c:v>
                </c:pt>
                <c:pt idx="7166">
                  <c:v>1.4210635858097507E-2</c:v>
                </c:pt>
                <c:pt idx="7167">
                  <c:v>1.112705672660903E-2</c:v>
                </c:pt>
                <c:pt idx="7168">
                  <c:v>1.0048663973065811E-2</c:v>
                </c:pt>
                <c:pt idx="7169">
                  <c:v>7.3583376660704882E-3</c:v>
                </c:pt>
                <c:pt idx="7170">
                  <c:v>1.2808645975418285E-2</c:v>
                </c:pt>
                <c:pt idx="7171">
                  <c:v>9.0578413438877035E-3</c:v>
                </c:pt>
                <c:pt idx="7172">
                  <c:v>1.1745848298316746E-2</c:v>
                </c:pt>
                <c:pt idx="7173">
                  <c:v>1.3018931714693082E-2</c:v>
                </c:pt>
                <c:pt idx="7174">
                  <c:v>6.3538675428655182E-3</c:v>
                </c:pt>
                <c:pt idx="7175">
                  <c:v>6.9412780612274549E-3</c:v>
                </c:pt>
                <c:pt idx="7176">
                  <c:v>8.6800772581128345E-3</c:v>
                </c:pt>
                <c:pt idx="7177">
                  <c:v>8.1705655479818919E-3</c:v>
                </c:pt>
                <c:pt idx="7178">
                  <c:v>1.0084996169924091E-2</c:v>
                </c:pt>
                <c:pt idx="7179">
                  <c:v>8.2478713367173991E-3</c:v>
                </c:pt>
                <c:pt idx="7180">
                  <c:v>4.2616915936679201E-3</c:v>
                </c:pt>
                <c:pt idx="7181">
                  <c:v>9.2870020713987471E-3</c:v>
                </c:pt>
                <c:pt idx="7182">
                  <c:v>1.0231364293867515E-2</c:v>
                </c:pt>
                <c:pt idx="7183">
                  <c:v>6.1308769807274267E-3</c:v>
                </c:pt>
                <c:pt idx="7184">
                  <c:v>5.3089707218022409E-3</c:v>
                </c:pt>
                <c:pt idx="7185">
                  <c:v>1.9213858952157232E-2</c:v>
                </c:pt>
                <c:pt idx="7186">
                  <c:v>2.1219903889306512E-2</c:v>
                </c:pt>
                <c:pt idx="7187">
                  <c:v>5.0787973889398867E-3</c:v>
                </c:pt>
                <c:pt idx="7188">
                  <c:v>4.1267885459917329E-3</c:v>
                </c:pt>
                <c:pt idx="7189">
                  <c:v>1.9267309396524556E-2</c:v>
                </c:pt>
                <c:pt idx="7190">
                  <c:v>3.1522681326852112E-2</c:v>
                </c:pt>
                <c:pt idx="7191">
                  <c:v>3.3793561520617764E-2</c:v>
                </c:pt>
                <c:pt idx="7192">
                  <c:v>3.0729736127686688E-2</c:v>
                </c:pt>
                <c:pt idx="7193">
                  <c:v>2.480271837211433E-2</c:v>
                </c:pt>
                <c:pt idx="7194">
                  <c:v>1.6014839135659514E-2</c:v>
                </c:pt>
                <c:pt idx="7195">
                  <c:v>2.5115454476286533E-2</c:v>
                </c:pt>
                <c:pt idx="7196">
                  <c:v>2.231799408745919E-2</c:v>
                </c:pt>
                <c:pt idx="7197">
                  <c:v>1.5647276089056011E-2</c:v>
                </c:pt>
                <c:pt idx="7198">
                  <c:v>9.638744161129616E-3</c:v>
                </c:pt>
                <c:pt idx="7199">
                  <c:v>1.9734769810512302E-2</c:v>
                </c:pt>
                <c:pt idx="7200">
                  <c:v>3.3505805285002931E-2</c:v>
                </c:pt>
                <c:pt idx="7201">
                  <c:v>3.0396018130652284E-2</c:v>
                </c:pt>
                <c:pt idx="7202">
                  <c:v>1.509680394018892E-2</c:v>
                </c:pt>
                <c:pt idx="7203">
                  <c:v>1.9396431542127973E-2</c:v>
                </c:pt>
                <c:pt idx="7204">
                  <c:v>1.5129413509967538E-2</c:v>
                </c:pt>
                <c:pt idx="7205">
                  <c:v>1.546345444997293E-2</c:v>
                </c:pt>
                <c:pt idx="7206">
                  <c:v>7.5456156476687965E-3</c:v>
                </c:pt>
                <c:pt idx="7207">
                  <c:v>1.6212508978037748E-2</c:v>
                </c:pt>
                <c:pt idx="7208">
                  <c:v>2.3426198893868249E-2</c:v>
                </c:pt>
                <c:pt idx="7209">
                  <c:v>3.6999079610262789E-2</c:v>
                </c:pt>
                <c:pt idx="7210">
                  <c:v>2.8335757150038901E-2</c:v>
                </c:pt>
                <c:pt idx="7211">
                  <c:v>6.842166656971062E-3</c:v>
                </c:pt>
                <c:pt idx="7212">
                  <c:v>2.998150624258926E-3</c:v>
                </c:pt>
                <c:pt idx="7213">
                  <c:v>1.101078706799318E-2</c:v>
                </c:pt>
                <c:pt idx="7214">
                  <c:v>1.9427352020926707E-2</c:v>
                </c:pt>
                <c:pt idx="7215">
                  <c:v>9.5470937882753681E-3</c:v>
                </c:pt>
                <c:pt idx="7216">
                  <c:v>5.7369465483274691E-3</c:v>
                </c:pt>
                <c:pt idx="7217">
                  <c:v>1.755088816466199E-2</c:v>
                </c:pt>
                <c:pt idx="7218">
                  <c:v>2.5422188449800848E-2</c:v>
                </c:pt>
                <c:pt idx="7219">
                  <c:v>2.0932202848879516E-2</c:v>
                </c:pt>
                <c:pt idx="7220">
                  <c:v>5.3962142991091045E-3</c:v>
                </c:pt>
                <c:pt idx="7221">
                  <c:v>6.2261176980885763E-3</c:v>
                </c:pt>
                <c:pt idx="7222">
                  <c:v>1.1255952737504278E-2</c:v>
                </c:pt>
                <c:pt idx="7223">
                  <c:v>5.1594376098834157E-3</c:v>
                </c:pt>
                <c:pt idx="7224">
                  <c:v>1.2120949574193738E-2</c:v>
                </c:pt>
                <c:pt idx="7225">
                  <c:v>1.8266873909912121E-2</c:v>
                </c:pt>
                <c:pt idx="7226">
                  <c:v>6.1506205348834681E-3</c:v>
                </c:pt>
                <c:pt idx="7227">
                  <c:v>1.2766916192957133E-2</c:v>
                </c:pt>
                <c:pt idx="7228">
                  <c:v>1.4519983618607155E-2</c:v>
                </c:pt>
                <c:pt idx="7229">
                  <c:v>2.3045740440848665E-2</c:v>
                </c:pt>
                <c:pt idx="7230">
                  <c:v>3.0721286114990306E-2</c:v>
                </c:pt>
                <c:pt idx="7231">
                  <c:v>3.1088796487285957E-2</c:v>
                </c:pt>
                <c:pt idx="7232">
                  <c:v>3.035139040243982E-2</c:v>
                </c:pt>
                <c:pt idx="7233">
                  <c:v>3.0206243547793155E-2</c:v>
                </c:pt>
                <c:pt idx="7234">
                  <c:v>2.8538279547891208E-2</c:v>
                </c:pt>
                <c:pt idx="7235">
                  <c:v>1.1908926010450694E-2</c:v>
                </c:pt>
                <c:pt idx="7236">
                  <c:v>1.1123367944643326E-2</c:v>
                </c:pt>
                <c:pt idx="7237">
                  <c:v>3.4081769123729788E-2</c:v>
                </c:pt>
                <c:pt idx="7238">
                  <c:v>4.806951681176673E-2</c:v>
                </c:pt>
                <c:pt idx="7239">
                  <c:v>4.0752572004974577E-2</c:v>
                </c:pt>
                <c:pt idx="7240">
                  <c:v>3.8568187266680209E-2</c:v>
                </c:pt>
                <c:pt idx="7241">
                  <c:v>1.4498634907973994E-2</c:v>
                </c:pt>
                <c:pt idx="7242">
                  <c:v>1.7762488874367977E-2</c:v>
                </c:pt>
                <c:pt idx="7243">
                  <c:v>2.3202672205949404E-2</c:v>
                </c:pt>
                <c:pt idx="7244">
                  <c:v>2.4841978080701588E-2</c:v>
                </c:pt>
                <c:pt idx="7245">
                  <c:v>1.2546221929506446E-2</c:v>
                </c:pt>
                <c:pt idx="7246">
                  <c:v>1.0094476508768699E-2</c:v>
                </c:pt>
                <c:pt idx="7247">
                  <c:v>6.2787621510351516E-3</c:v>
                </c:pt>
                <c:pt idx="7248">
                  <c:v>1.8985010483695854E-2</c:v>
                </c:pt>
                <c:pt idx="7249">
                  <c:v>2.6967041971249727E-2</c:v>
                </c:pt>
                <c:pt idx="7250">
                  <c:v>9.6202376681160141E-3</c:v>
                </c:pt>
                <c:pt idx="7251">
                  <c:v>2.8975138417437006E-2</c:v>
                </c:pt>
                <c:pt idx="7252">
                  <c:v>3.9995245712789528E-2</c:v>
                </c:pt>
                <c:pt idx="7253">
                  <c:v>1.5571012878554039E-2</c:v>
                </c:pt>
                <c:pt idx="7254">
                  <c:v>1.9945085284858766E-2</c:v>
                </c:pt>
                <c:pt idx="7255">
                  <c:v>3.0038193120549467E-2</c:v>
                </c:pt>
                <c:pt idx="7256">
                  <c:v>2.5577166330531375E-2</c:v>
                </c:pt>
                <c:pt idx="7257">
                  <c:v>2.8003979814044764E-2</c:v>
                </c:pt>
                <c:pt idx="7258">
                  <c:v>3.6149368589472791E-2</c:v>
                </c:pt>
                <c:pt idx="7259">
                  <c:v>1.6713400828132073E-2</c:v>
                </c:pt>
                <c:pt idx="7260">
                  <c:v>2.1261682771246362E-2</c:v>
                </c:pt>
                <c:pt idx="7261">
                  <c:v>2.4630672741368438E-2</c:v>
                </c:pt>
                <c:pt idx="7262">
                  <c:v>7.9062243315198271E-3</c:v>
                </c:pt>
                <c:pt idx="7263">
                  <c:v>1.0112856406588589E-2</c:v>
                </c:pt>
                <c:pt idx="7264">
                  <c:v>5.5732384547251667E-3</c:v>
                </c:pt>
                <c:pt idx="7265">
                  <c:v>1.2600468805970549E-2</c:v>
                </c:pt>
                <c:pt idx="7266">
                  <c:v>2.4441496126035397E-2</c:v>
                </c:pt>
                <c:pt idx="7267">
                  <c:v>1.6627443728544928E-2</c:v>
                </c:pt>
                <c:pt idx="7268">
                  <c:v>1.3233234487587741E-2</c:v>
                </c:pt>
                <c:pt idx="7269">
                  <c:v>1.6811229630555077E-2</c:v>
                </c:pt>
                <c:pt idx="7270">
                  <c:v>1.2257711022763631E-2</c:v>
                </c:pt>
                <c:pt idx="7271">
                  <c:v>2.5564842688325685E-2</c:v>
                </c:pt>
                <c:pt idx="7272">
                  <c:v>3.0059453668829023E-2</c:v>
                </c:pt>
                <c:pt idx="7273">
                  <c:v>1.1799216436149928E-2</c:v>
                </c:pt>
                <c:pt idx="7274">
                  <c:v>7.2878188366536289E-3</c:v>
                </c:pt>
                <c:pt idx="7275">
                  <c:v>1.693564104895991E-2</c:v>
                </c:pt>
                <c:pt idx="7276">
                  <c:v>2.9376035949329974E-2</c:v>
                </c:pt>
                <c:pt idx="7277">
                  <c:v>2.1125508269606592E-2</c:v>
                </c:pt>
                <c:pt idx="7278">
                  <c:v>1.0426697247112178E-2</c:v>
                </c:pt>
                <c:pt idx="7279">
                  <c:v>1.147011297562568E-2</c:v>
                </c:pt>
                <c:pt idx="7280">
                  <c:v>5.1558076782208945E-3</c:v>
                </c:pt>
                <c:pt idx="7281">
                  <c:v>7.8214545241506624E-3</c:v>
                </c:pt>
                <c:pt idx="7282">
                  <c:v>1.2065858350368859E-2</c:v>
                </c:pt>
                <c:pt idx="7283">
                  <c:v>2.7404656201173499E-3</c:v>
                </c:pt>
                <c:pt idx="7284">
                  <c:v>1.8254259732887825E-2</c:v>
                </c:pt>
                <c:pt idx="7285">
                  <c:v>3.8588861946317075E-2</c:v>
                </c:pt>
                <c:pt idx="7286">
                  <c:v>2.6721831520885597E-2</c:v>
                </c:pt>
                <c:pt idx="7287">
                  <c:v>1.5971557152724809E-2</c:v>
                </c:pt>
                <c:pt idx="7288">
                  <c:v>2.3796679462851314E-2</c:v>
                </c:pt>
                <c:pt idx="7289">
                  <c:v>2.0520254621197675E-2</c:v>
                </c:pt>
                <c:pt idx="7290">
                  <c:v>3.6848805982688491E-2</c:v>
                </c:pt>
                <c:pt idx="7291">
                  <c:v>3.7863872518031992E-2</c:v>
                </c:pt>
                <c:pt idx="7292">
                  <c:v>2.9525110983975981E-2</c:v>
                </c:pt>
                <c:pt idx="7293">
                  <c:v>4.5182151579637612E-2</c:v>
                </c:pt>
                <c:pt idx="7294">
                  <c:v>3.9849033697761202E-2</c:v>
                </c:pt>
                <c:pt idx="7295">
                  <c:v>2.3561947368770989E-2</c:v>
                </c:pt>
                <c:pt idx="7296">
                  <c:v>2.1685646908563568E-2</c:v>
                </c:pt>
                <c:pt idx="7297">
                  <c:v>1.9477546180725003E-2</c:v>
                </c:pt>
                <c:pt idx="7298">
                  <c:v>2.1638997269702632E-2</c:v>
                </c:pt>
                <c:pt idx="7299">
                  <c:v>5.5461712348994233E-2</c:v>
                </c:pt>
                <c:pt idx="7300">
                  <c:v>5.7007680504661505E-2</c:v>
                </c:pt>
                <c:pt idx="7301">
                  <c:v>2.765676946659686E-2</c:v>
                </c:pt>
                <c:pt idx="7302">
                  <c:v>1.5049473535396847E-2</c:v>
                </c:pt>
                <c:pt idx="7303">
                  <c:v>1.7199189045457749E-2</c:v>
                </c:pt>
                <c:pt idx="7304">
                  <c:v>2.1522980345470722E-2</c:v>
                </c:pt>
                <c:pt idx="7305">
                  <c:v>1.1894990055138548E-2</c:v>
                </c:pt>
                <c:pt idx="7306">
                  <c:v>1.3844254551525699E-2</c:v>
                </c:pt>
                <c:pt idx="7307">
                  <c:v>1.4135765641603659E-2</c:v>
                </c:pt>
                <c:pt idx="7308">
                  <c:v>8.0992927151654123E-3</c:v>
                </c:pt>
                <c:pt idx="7309">
                  <c:v>3.1064917205745217E-2</c:v>
                </c:pt>
                <c:pt idx="7310">
                  <c:v>4.7276015100115518E-2</c:v>
                </c:pt>
                <c:pt idx="7311">
                  <c:v>4.1617418097771093E-2</c:v>
                </c:pt>
                <c:pt idx="7312">
                  <c:v>1.5550856232852897E-2</c:v>
                </c:pt>
                <c:pt idx="7313">
                  <c:v>1.3678077797622822E-2</c:v>
                </c:pt>
                <c:pt idx="7314">
                  <c:v>1.5434380964023426E-2</c:v>
                </c:pt>
                <c:pt idx="7315">
                  <c:v>2.75849178871727E-2</c:v>
                </c:pt>
                <c:pt idx="7316">
                  <c:v>3.0162912685183993E-2</c:v>
                </c:pt>
                <c:pt idx="7317">
                  <c:v>2.0603299043410673E-2</c:v>
                </c:pt>
                <c:pt idx="7318">
                  <c:v>1.9063657471740606E-2</c:v>
                </c:pt>
                <c:pt idx="7319">
                  <c:v>1.8942545807940366E-2</c:v>
                </c:pt>
                <c:pt idx="7320">
                  <c:v>1.0065406454106791E-2</c:v>
                </c:pt>
                <c:pt idx="7321">
                  <c:v>2.4663511196484408E-2</c:v>
                </c:pt>
                <c:pt idx="7322">
                  <c:v>1.3443354042794006E-2</c:v>
                </c:pt>
                <c:pt idx="7323">
                  <c:v>1.3145874055745518E-2</c:v>
                </c:pt>
                <c:pt idx="7324">
                  <c:v>1.7416767410726629E-2</c:v>
                </c:pt>
                <c:pt idx="7325">
                  <c:v>5.2761140941134837E-3</c:v>
                </c:pt>
                <c:pt idx="7326">
                  <c:v>3.1676185859437274E-2</c:v>
                </c:pt>
                <c:pt idx="7327">
                  <c:v>3.6270820774634102E-2</c:v>
                </c:pt>
                <c:pt idx="7328">
                  <c:v>7.4510572467502076E-3</c:v>
                </c:pt>
                <c:pt idx="7329">
                  <c:v>3.2017591233516884E-2</c:v>
                </c:pt>
                <c:pt idx="7330">
                  <c:v>5.1365777594875567E-2</c:v>
                </c:pt>
                <c:pt idx="7331">
                  <c:v>2.955271538175953E-2</c:v>
                </c:pt>
                <c:pt idx="7332">
                  <c:v>2.2681899020023078E-3</c:v>
                </c:pt>
                <c:pt idx="7333">
                  <c:v>1.8726605315369814E-2</c:v>
                </c:pt>
                <c:pt idx="7334">
                  <c:v>2.7447811366012861E-2</c:v>
                </c:pt>
                <c:pt idx="7335">
                  <c:v>3.2474984868568334E-2</c:v>
                </c:pt>
                <c:pt idx="7336">
                  <c:v>2.3511538846749475E-2</c:v>
                </c:pt>
                <c:pt idx="7337">
                  <c:v>2.3993725388786656E-2</c:v>
                </c:pt>
                <c:pt idx="7338">
                  <c:v>3.4211412210280283E-2</c:v>
                </c:pt>
                <c:pt idx="7339">
                  <c:v>3.1284266858917789E-2</c:v>
                </c:pt>
                <c:pt idx="7340">
                  <c:v>2.5849908263384083E-2</c:v>
                </c:pt>
                <c:pt idx="7341">
                  <c:v>1.9169597019059372E-2</c:v>
                </c:pt>
                <c:pt idx="7342">
                  <c:v>1.1516126503581541E-2</c:v>
                </c:pt>
                <c:pt idx="7343">
                  <c:v>3.2490562730085423E-2</c:v>
                </c:pt>
                <c:pt idx="7344">
                  <c:v>4.5081849292250904E-2</c:v>
                </c:pt>
                <c:pt idx="7345">
                  <c:v>4.8272614037304588E-2</c:v>
                </c:pt>
                <c:pt idx="7346">
                  <c:v>4.562044461794533E-2</c:v>
                </c:pt>
                <c:pt idx="7347">
                  <c:v>1.7576335861694596E-2</c:v>
                </c:pt>
                <c:pt idx="7348">
                  <c:v>4.1822670943301755E-2</c:v>
                </c:pt>
                <c:pt idx="7349">
                  <c:v>3.7795911213913728E-2</c:v>
                </c:pt>
                <c:pt idx="7350">
                  <c:v>1.0634987999490132E-2</c:v>
                </c:pt>
                <c:pt idx="7351">
                  <c:v>2.1009345835867048E-2</c:v>
                </c:pt>
                <c:pt idx="7352">
                  <c:v>3.328393713353086E-2</c:v>
                </c:pt>
                <c:pt idx="7353">
                  <c:v>4.7488096774986159E-3</c:v>
                </c:pt>
                <c:pt idx="7354">
                  <c:v>1.9419192295661133E-2</c:v>
                </c:pt>
                <c:pt idx="7355">
                  <c:v>1.2656202343593803E-2</c:v>
                </c:pt>
                <c:pt idx="7356">
                  <c:v>1.5959597440595458E-2</c:v>
                </c:pt>
                <c:pt idx="7357">
                  <c:v>5.3242935522078072E-3</c:v>
                </c:pt>
                <c:pt idx="7358">
                  <c:v>2.1063990880446838E-2</c:v>
                </c:pt>
                <c:pt idx="7359">
                  <c:v>2.3917791686176453E-2</c:v>
                </c:pt>
                <c:pt idx="7360">
                  <c:v>1.0721766394849062E-2</c:v>
                </c:pt>
                <c:pt idx="7361">
                  <c:v>2.892237869134023E-2</c:v>
                </c:pt>
                <c:pt idx="7362">
                  <c:v>1.7042398436978901E-2</c:v>
                </c:pt>
                <c:pt idx="7363">
                  <c:v>2.0028435295025824E-2</c:v>
                </c:pt>
                <c:pt idx="7364">
                  <c:v>2.005901459942867E-2</c:v>
                </c:pt>
                <c:pt idx="7365">
                  <c:v>3.2598062473325709E-2</c:v>
                </c:pt>
                <c:pt idx="7366">
                  <c:v>6.4588666561687614E-3</c:v>
                </c:pt>
                <c:pt idx="7367">
                  <c:v>2.9979424663435596E-2</c:v>
                </c:pt>
                <c:pt idx="7368">
                  <c:v>1.8045519659117253E-2</c:v>
                </c:pt>
                <c:pt idx="7369">
                  <c:v>2.4804937781716663E-2</c:v>
                </c:pt>
                <c:pt idx="7370">
                  <c:v>1.9155055239995604E-2</c:v>
                </c:pt>
                <c:pt idx="7371">
                  <c:v>6.9062285967608711E-3</c:v>
                </c:pt>
                <c:pt idx="7372">
                  <c:v>2.0797124653444837E-2</c:v>
                </c:pt>
                <c:pt idx="7373">
                  <c:v>8.3126218039087547E-3</c:v>
                </c:pt>
                <c:pt idx="7374">
                  <c:v>2.9680572083450169E-2</c:v>
                </c:pt>
                <c:pt idx="7375">
                  <c:v>1.5569501046983888E-2</c:v>
                </c:pt>
                <c:pt idx="7376">
                  <c:v>2.032045434487657E-2</c:v>
                </c:pt>
                <c:pt idx="7377">
                  <c:v>2.6303513282337813E-2</c:v>
                </c:pt>
                <c:pt idx="7378">
                  <c:v>1.2448321152444045E-2</c:v>
                </c:pt>
                <c:pt idx="7379">
                  <c:v>1.8657981383894667E-2</c:v>
                </c:pt>
                <c:pt idx="7380">
                  <c:v>2.4734783871908927E-2</c:v>
                </c:pt>
                <c:pt idx="7381">
                  <c:v>2.7410059803718769E-2</c:v>
                </c:pt>
                <c:pt idx="7382">
                  <c:v>3.8918150051386401E-2</c:v>
                </c:pt>
                <c:pt idx="7383">
                  <c:v>2.5647872966255675E-2</c:v>
                </c:pt>
                <c:pt idx="7384">
                  <c:v>1.1324802566641536E-2</c:v>
                </c:pt>
                <c:pt idx="7385">
                  <c:v>1.3707105794763572E-2</c:v>
                </c:pt>
                <c:pt idx="7386">
                  <c:v>9.7619834512923595E-3</c:v>
                </c:pt>
                <c:pt idx="7387">
                  <c:v>6.1658263039585702E-3</c:v>
                </c:pt>
                <c:pt idx="7388">
                  <c:v>8.6204379954166362E-3</c:v>
                </c:pt>
                <c:pt idx="7389">
                  <c:v>4.4758820921693282E-3</c:v>
                </c:pt>
                <c:pt idx="7390">
                  <c:v>5.0214469901454072E-3</c:v>
                </c:pt>
                <c:pt idx="7391">
                  <c:v>4.7060650631724921E-3</c:v>
                </c:pt>
                <c:pt idx="7392">
                  <c:v>2.2778595207716652E-2</c:v>
                </c:pt>
                <c:pt idx="7393">
                  <c:v>2.7756826393623743E-2</c:v>
                </c:pt>
                <c:pt idx="7394">
                  <c:v>1.6917289654747217E-2</c:v>
                </c:pt>
                <c:pt idx="7395">
                  <c:v>1.4537152081679718E-2</c:v>
                </c:pt>
                <c:pt idx="7396">
                  <c:v>1.5309305749523628E-2</c:v>
                </c:pt>
                <c:pt idx="7397">
                  <c:v>1.0624797811418743E-2</c:v>
                </c:pt>
                <c:pt idx="7398">
                  <c:v>2.6027379709634164E-2</c:v>
                </c:pt>
                <c:pt idx="7399">
                  <c:v>1.9435665947865371E-2</c:v>
                </c:pt>
                <c:pt idx="7400">
                  <c:v>8.6891753490348656E-3</c:v>
                </c:pt>
                <c:pt idx="7401">
                  <c:v>1.0871235582981337E-2</c:v>
                </c:pt>
                <c:pt idx="7402">
                  <c:v>2.4982170824968831E-2</c:v>
                </c:pt>
                <c:pt idx="7403">
                  <c:v>2.4725353165727694E-2</c:v>
                </c:pt>
                <c:pt idx="7404">
                  <c:v>1.0682042890326354E-2</c:v>
                </c:pt>
                <c:pt idx="7405">
                  <c:v>9.0204856769418688E-3</c:v>
                </c:pt>
                <c:pt idx="7406">
                  <c:v>7.3153618513693442E-3</c:v>
                </c:pt>
                <c:pt idx="7407">
                  <c:v>5.25359075231621E-3</c:v>
                </c:pt>
                <c:pt idx="7408">
                  <c:v>7.912976299643066E-3</c:v>
                </c:pt>
                <c:pt idx="7409">
                  <c:v>5.9595563472327733E-3</c:v>
                </c:pt>
                <c:pt idx="7410">
                  <c:v>8.4166283710108911E-3</c:v>
                </c:pt>
                <c:pt idx="7411">
                  <c:v>1.155747456669943E-2</c:v>
                </c:pt>
                <c:pt idx="7412">
                  <c:v>1.288710770540079E-2</c:v>
                </c:pt>
                <c:pt idx="7413">
                  <c:v>1.2314478806550093E-2</c:v>
                </c:pt>
                <c:pt idx="7414">
                  <c:v>2.3376123385863052E-2</c:v>
                </c:pt>
                <c:pt idx="7415">
                  <c:v>2.5925541163429405E-2</c:v>
                </c:pt>
                <c:pt idx="7416">
                  <c:v>2.6260820818411284E-2</c:v>
                </c:pt>
                <c:pt idx="7417">
                  <c:v>2.5957194480371988E-2</c:v>
                </c:pt>
                <c:pt idx="7418">
                  <c:v>1.7315387084576819E-2</c:v>
                </c:pt>
                <c:pt idx="7419">
                  <c:v>8.2178639813015233E-3</c:v>
                </c:pt>
                <c:pt idx="7420">
                  <c:v>1.5441951483745983E-2</c:v>
                </c:pt>
                <c:pt idx="7421">
                  <c:v>1.6360721811927076E-2</c:v>
                </c:pt>
                <c:pt idx="7422">
                  <c:v>5.8899195591121138E-3</c:v>
                </c:pt>
                <c:pt idx="7423">
                  <c:v>4.6402993906240605E-3</c:v>
                </c:pt>
                <c:pt idx="7424">
                  <c:v>5.0854079524545676E-3</c:v>
                </c:pt>
                <c:pt idx="7425">
                  <c:v>1.5025685271517382E-2</c:v>
                </c:pt>
                <c:pt idx="7426">
                  <c:v>2.0959509646317067E-2</c:v>
                </c:pt>
                <c:pt idx="7427">
                  <c:v>2.4813682953016565E-2</c:v>
                </c:pt>
                <c:pt idx="7428">
                  <c:v>2.4864411051149258E-2</c:v>
                </c:pt>
                <c:pt idx="7429">
                  <c:v>3.1987955188417114E-2</c:v>
                </c:pt>
                <c:pt idx="7430">
                  <c:v>3.5843359655631277E-2</c:v>
                </c:pt>
                <c:pt idx="7431">
                  <c:v>1.6806898701042742E-2</c:v>
                </c:pt>
                <c:pt idx="7432">
                  <c:v>1.5864967915369635E-2</c:v>
                </c:pt>
                <c:pt idx="7433">
                  <c:v>2.7762062249401736E-2</c:v>
                </c:pt>
                <c:pt idx="7434">
                  <c:v>2.8819148227683597E-2</c:v>
                </c:pt>
                <c:pt idx="7435">
                  <c:v>2.4283000433784577E-2</c:v>
                </c:pt>
                <c:pt idx="7436">
                  <c:v>1.0656507281300952E-2</c:v>
                </c:pt>
                <c:pt idx="7437">
                  <c:v>9.3021565951192757E-3</c:v>
                </c:pt>
                <c:pt idx="7438">
                  <c:v>1.0795634256273523E-2</c:v>
                </c:pt>
                <c:pt idx="7439">
                  <c:v>8.0208847747646507E-3</c:v>
                </c:pt>
                <c:pt idx="7440">
                  <c:v>1.4528509907800892E-2</c:v>
                </c:pt>
                <c:pt idx="7441">
                  <c:v>3.7124419064532808E-3</c:v>
                </c:pt>
                <c:pt idx="7442">
                  <c:v>1.0725005663489814E-2</c:v>
                </c:pt>
                <c:pt idx="7443">
                  <c:v>8.6837458119333813E-3</c:v>
                </c:pt>
                <c:pt idx="7444">
                  <c:v>4.8555391023666914E-3</c:v>
                </c:pt>
                <c:pt idx="7445">
                  <c:v>8.6977667249510827E-3</c:v>
                </c:pt>
                <c:pt idx="7446">
                  <c:v>2.0819730348068166E-2</c:v>
                </c:pt>
                <c:pt idx="7447">
                  <c:v>2.0904689219819649E-2</c:v>
                </c:pt>
                <c:pt idx="7448">
                  <c:v>1.2998204852383666E-2</c:v>
                </c:pt>
                <c:pt idx="7449">
                  <c:v>2.109684048290144E-2</c:v>
                </c:pt>
                <c:pt idx="7450">
                  <c:v>2.3956713550326279E-2</c:v>
                </c:pt>
                <c:pt idx="7451">
                  <c:v>2.2772614826341679E-2</c:v>
                </c:pt>
                <c:pt idx="7452">
                  <c:v>1.9003207903395828E-2</c:v>
                </c:pt>
                <c:pt idx="7453">
                  <c:v>1.6307172904449958E-2</c:v>
                </c:pt>
                <c:pt idx="7454">
                  <c:v>1.6462010653479759E-2</c:v>
                </c:pt>
                <c:pt idx="7455">
                  <c:v>1.7706665225073026E-2</c:v>
                </c:pt>
                <c:pt idx="7456">
                  <c:v>1.5327681567920954E-2</c:v>
                </c:pt>
                <c:pt idx="7457">
                  <c:v>1.995377801421544E-2</c:v>
                </c:pt>
                <c:pt idx="7458">
                  <c:v>7.2804550605155534E-3</c:v>
                </c:pt>
                <c:pt idx="7459">
                  <c:v>2.0800422771274141E-2</c:v>
                </c:pt>
                <c:pt idx="7460">
                  <c:v>2.882707822849169E-2</c:v>
                </c:pt>
                <c:pt idx="7461">
                  <c:v>2.7351435117764337E-2</c:v>
                </c:pt>
                <c:pt idx="7462">
                  <c:v>2.2774650282312417E-2</c:v>
                </c:pt>
                <c:pt idx="7463">
                  <c:v>2.3220986613474562E-2</c:v>
                </c:pt>
                <c:pt idx="7464">
                  <c:v>3.7213146833306602E-3</c:v>
                </c:pt>
                <c:pt idx="7465">
                  <c:v>2.3732542260869904E-2</c:v>
                </c:pt>
                <c:pt idx="7466">
                  <c:v>2.8991906479861936E-2</c:v>
                </c:pt>
                <c:pt idx="7467">
                  <c:v>3.4513103520916771E-2</c:v>
                </c:pt>
                <c:pt idx="7468">
                  <c:v>2.6782849091037383E-2</c:v>
                </c:pt>
                <c:pt idx="7469">
                  <c:v>1.4437099947726894E-2</c:v>
                </c:pt>
                <c:pt idx="7470">
                  <c:v>1.0492026339834148E-2</c:v>
                </c:pt>
                <c:pt idx="7471">
                  <c:v>1.3317370060295885E-2</c:v>
                </c:pt>
                <c:pt idx="7472">
                  <c:v>9.4636090792418418E-3</c:v>
                </c:pt>
                <c:pt idx="7473">
                  <c:v>6.8013014915259372E-3</c:v>
                </c:pt>
                <c:pt idx="7474">
                  <c:v>1.1582410601623561E-2</c:v>
                </c:pt>
                <c:pt idx="7475">
                  <c:v>1.4645322012840032E-2</c:v>
                </c:pt>
                <c:pt idx="7476">
                  <c:v>1.7319468953822012E-2</c:v>
                </c:pt>
                <c:pt idx="7477">
                  <c:v>1.9674743748526517E-2</c:v>
                </c:pt>
                <c:pt idx="7478">
                  <c:v>1.2463674114548764E-2</c:v>
                </c:pt>
                <c:pt idx="7479">
                  <c:v>1.8512347618845307E-2</c:v>
                </c:pt>
                <c:pt idx="7480">
                  <c:v>2.1510720917989973E-2</c:v>
                </c:pt>
                <c:pt idx="7481">
                  <c:v>1.5421347489422864E-2</c:v>
                </c:pt>
                <c:pt idx="7482">
                  <c:v>1.399095537172574E-2</c:v>
                </c:pt>
                <c:pt idx="7483">
                  <c:v>1.9049697928705995E-2</c:v>
                </c:pt>
                <c:pt idx="7484">
                  <c:v>1.1753197690986775E-2</c:v>
                </c:pt>
                <c:pt idx="7485">
                  <c:v>9.1789451151887778E-3</c:v>
                </c:pt>
                <c:pt idx="7486">
                  <c:v>1.9352386468510452E-2</c:v>
                </c:pt>
                <c:pt idx="7487">
                  <c:v>1.31371916811107E-2</c:v>
                </c:pt>
                <c:pt idx="7488">
                  <c:v>1.9086728016136031E-2</c:v>
                </c:pt>
                <c:pt idx="7489">
                  <c:v>1.7085513765261594E-2</c:v>
                </c:pt>
                <c:pt idx="7490">
                  <c:v>4.5183316674098544E-3</c:v>
                </c:pt>
                <c:pt idx="7491">
                  <c:v>1.1503603917330241E-2</c:v>
                </c:pt>
                <c:pt idx="7492">
                  <c:v>9.380699933152872E-3</c:v>
                </c:pt>
                <c:pt idx="7493">
                  <c:v>4.5948145971960244E-3</c:v>
                </c:pt>
                <c:pt idx="7494">
                  <c:v>2.3310095265037294E-2</c:v>
                </c:pt>
                <c:pt idx="7495">
                  <c:v>1.7202046622471958E-2</c:v>
                </c:pt>
                <c:pt idx="7496">
                  <c:v>1.4442224115120073E-2</c:v>
                </c:pt>
                <c:pt idx="7497">
                  <c:v>1.9586329462708926E-2</c:v>
                </c:pt>
                <c:pt idx="7498">
                  <c:v>5.7153907714969279E-3</c:v>
                </c:pt>
                <c:pt idx="7499">
                  <c:v>1.3849769464826557E-2</c:v>
                </c:pt>
                <c:pt idx="7500">
                  <c:v>1.646224087795492E-2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2E-448E-9C90-95F3D20228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7320128"/>
        <c:axId val="1177325536"/>
      </c:scatterChart>
      <c:valAx>
        <c:axId val="1177320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FREQUENCY</a:t>
                </a:r>
                <a:r>
                  <a:rPr lang="en-US" sz="1400" b="1" baseline="0"/>
                  <a:t> (Hz)</a:t>
                </a:r>
                <a:endParaRPr lang="en-US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325536"/>
        <c:crosses val="autoZero"/>
        <c:crossBetween val="midCat"/>
      </c:valAx>
      <c:valAx>
        <c:axId val="1177325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ACCELERATION</a:t>
                </a:r>
                <a:r>
                  <a:rPr lang="en-US" sz="1400" b="1" baseline="0"/>
                  <a:t> (g)</a:t>
                </a:r>
                <a:endParaRPr lang="en-US" sz="1400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7320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0.08536</cdr:x>
      <cdr:y>0.82497</cdr:y>
    </cdr:from>
    <cdr:to>
      <cdr:x>0.14945</cdr:x>
      <cdr:y>0.89888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780509" y="4426616"/>
          <a:ext cx="586067" cy="39659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 smtClean="0"/>
            <a:t>100</a:t>
          </a:r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377FB-6324-45E2-ABCB-0C1B174530BF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87844-B351-479E-A003-6CC8EC63C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08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87844-B351-479E-A003-6CC8EC63CC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2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87844-B351-479E-A003-6CC8EC63CC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2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87844-B351-479E-A003-6CC8EC63CC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6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87844-B351-479E-A003-6CC8EC63CC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3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3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4265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3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3824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009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72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6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208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73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0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21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03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965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7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37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1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21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233" y="3152504"/>
            <a:ext cx="8915399" cy="116694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  </a:t>
            </a:r>
            <a:r>
              <a:rPr lang="en-US" b="1" dirty="0" smtClean="0">
                <a:solidFill>
                  <a:srgbClr val="0070C0"/>
                </a:solidFill>
              </a:rPr>
              <a:t>ME5650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 NOISE CONTROL IN HAIR DRYER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COURSE PROJECT (FINAL</a:t>
            </a:r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  <a:t>)</a:t>
            </a:r>
            <a:br>
              <a:rPr lang="en-US" sz="4000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n-US" sz="4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7649" y="4963993"/>
            <a:ext cx="5654351" cy="1126283"/>
          </a:xfrm>
        </p:spPr>
        <p:txBody>
          <a:bodyPr>
            <a:noAutofit/>
          </a:bodyPr>
          <a:lstStyle/>
          <a:p>
            <a:pPr lvl="1" algn="l"/>
            <a:r>
              <a:rPr lang="en-US" sz="2000" b="1" dirty="0" smtClean="0">
                <a:solidFill>
                  <a:schemeClr val="tx1"/>
                </a:solidFill>
              </a:rPr>
              <a:t>         PEDDI PRANAV  (ME19MTECH01001)</a:t>
            </a: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</a:rPr>
              <a:t>         SIBI VIVEK K.P </a:t>
            </a:r>
            <a:r>
              <a:rPr lang="en-US" sz="2000" b="1" dirty="0">
                <a:solidFill>
                  <a:schemeClr val="tx1"/>
                </a:solidFill>
              </a:rPr>
              <a:t>(</a:t>
            </a:r>
            <a:r>
              <a:rPr lang="en-US" sz="2000" b="1" dirty="0" smtClean="0">
                <a:solidFill>
                  <a:schemeClr val="tx1"/>
                </a:solidFill>
              </a:rPr>
              <a:t>ME19MTECH01003)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IITHYD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146" y="0"/>
            <a:ext cx="1803854" cy="154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MASS FLOW RATE MEASUREMENT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hot wire anemometer we found out </a:t>
            </a:r>
            <a:r>
              <a:rPr lang="en-US" b="1" dirty="0"/>
              <a:t>mass flow rate as  0.004 kg/s</a:t>
            </a:r>
            <a:r>
              <a:rPr lang="en-US" dirty="0" smtClean="0"/>
              <a:t>.</a:t>
            </a:r>
          </a:p>
          <a:p>
            <a:r>
              <a:rPr lang="en-US" b="1" dirty="0"/>
              <a:t>Velocity of air </a:t>
            </a:r>
            <a:r>
              <a:rPr lang="en-US" dirty="0"/>
              <a:t>coming out of delivery of Hair dryer is </a:t>
            </a:r>
            <a:r>
              <a:rPr lang="en-US" b="1" dirty="0"/>
              <a:t>3 m/s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17" y="3271900"/>
            <a:ext cx="5583522" cy="3586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074796" y="4471516"/>
            <a:ext cx="1858945" cy="341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38857" y="4334561"/>
            <a:ext cx="338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Hot </a:t>
            </a:r>
            <a:r>
              <a:rPr lang="en-US" sz="1400" b="1" dirty="0"/>
              <a:t>wire </a:t>
            </a:r>
            <a:r>
              <a:rPr lang="en-US" sz="1400" b="1" dirty="0" smtClean="0"/>
              <a:t>Anemometer</a:t>
            </a:r>
            <a:endParaRPr lang="en-US" sz="1400" b="1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46912" y="3557116"/>
            <a:ext cx="2358345" cy="465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321574" y="3372450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Hair Dryer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926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IDENTIFICATION OF NOISE SOURCES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28206"/>
            <a:ext cx="8915400" cy="4415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 smtClean="0"/>
              <a:t>WITHOUT </a:t>
            </a:r>
            <a:r>
              <a:rPr lang="en-US" sz="2400" b="1" dirty="0"/>
              <a:t>ENCLOSURE</a:t>
            </a:r>
            <a:r>
              <a:rPr lang="en-US" sz="2400" b="1" dirty="0" smtClean="0"/>
              <a:t>:-</a:t>
            </a:r>
            <a:endParaRPr lang="en-US" sz="2400" b="1" dirty="0"/>
          </a:p>
          <a:p>
            <a:r>
              <a:rPr lang="en-US" dirty="0"/>
              <a:t>For D.C Motor without Fan , SPL = </a:t>
            </a:r>
            <a:r>
              <a:rPr lang="en-US" dirty="0" smtClean="0"/>
              <a:t>71 </a:t>
            </a:r>
            <a:r>
              <a:rPr lang="en-US" dirty="0" err="1" smtClean="0"/>
              <a:t>dB.</a:t>
            </a:r>
            <a:endParaRPr lang="en-US" dirty="0"/>
          </a:p>
          <a:p>
            <a:r>
              <a:rPr lang="en-US" dirty="0"/>
              <a:t>For D.C Motor  with Fan , SPL = </a:t>
            </a:r>
            <a:r>
              <a:rPr lang="en-US" dirty="0" smtClean="0"/>
              <a:t>74 </a:t>
            </a:r>
            <a:r>
              <a:rPr lang="en-US" dirty="0" err="1" smtClean="0"/>
              <a:t>dB.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600" b="1" dirty="0"/>
              <a:t>WITH ENCLOSURE:-</a:t>
            </a:r>
          </a:p>
          <a:p>
            <a:r>
              <a:rPr lang="en-US" dirty="0"/>
              <a:t>For D.C Motor with Fan, SPL </a:t>
            </a:r>
            <a:r>
              <a:rPr lang="en-US" dirty="0" smtClean="0"/>
              <a:t>=74 </a:t>
            </a:r>
            <a:r>
              <a:rPr lang="en-US" dirty="0" err="1"/>
              <a:t>dB.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 smtClean="0"/>
              <a:t>Primary </a:t>
            </a:r>
            <a:r>
              <a:rPr lang="en-US" sz="2400" b="1" dirty="0"/>
              <a:t>Noise Source :-  </a:t>
            </a:r>
            <a:r>
              <a:rPr lang="en-US" sz="2400" dirty="0"/>
              <a:t>D.C Motor with Fan </a:t>
            </a:r>
            <a:r>
              <a:rPr lang="en-US" sz="2400" dirty="0" smtClean="0"/>
              <a:t>blades.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97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SOURCE RANKING 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779441"/>
              </p:ext>
            </p:extLst>
          </p:nvPr>
        </p:nvGraphicFramePr>
        <p:xfrm>
          <a:off x="2589213" y="1604865"/>
          <a:ext cx="8261668" cy="4264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232571" y="1239047"/>
            <a:ext cx="1820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Lp</a:t>
            </a:r>
            <a:r>
              <a:rPr lang="en-US" sz="1400" b="1" dirty="0" smtClean="0"/>
              <a:t> Target=4 dB</a:t>
            </a:r>
            <a:endParaRPr lang="en-US" sz="1400" b="1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257006" y="2328859"/>
            <a:ext cx="69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2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DIRECTIVITY CHART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19" y="1591491"/>
            <a:ext cx="4809361" cy="4730931"/>
          </a:xfrm>
        </p:spPr>
      </p:pic>
      <p:sp>
        <p:nvSpPr>
          <p:cNvPr id="7" name="Up Arrow 6"/>
          <p:cNvSpPr/>
          <p:nvPr/>
        </p:nvSpPr>
        <p:spPr>
          <a:xfrm>
            <a:off x="4441371" y="3744686"/>
            <a:ext cx="513805" cy="679268"/>
          </a:xfrm>
          <a:prstGeom prst="upArrow">
            <a:avLst>
              <a:gd name="adj1" fmla="val 50000"/>
              <a:gd name="adj2" fmla="val 37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996133"/>
              </p:ext>
            </p:extLst>
          </p:nvPr>
        </p:nvGraphicFramePr>
        <p:xfrm>
          <a:off x="7350034" y="1591490"/>
          <a:ext cx="4551684" cy="4926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228">
                  <a:extLst>
                    <a:ext uri="{9D8B030D-6E8A-4147-A177-3AD203B41FA5}">
                      <a16:colId xmlns:a16="http://schemas.microsoft.com/office/drawing/2014/main" val="592970304"/>
                    </a:ext>
                  </a:extLst>
                </a:gridCol>
                <a:gridCol w="1517228">
                  <a:extLst>
                    <a:ext uri="{9D8B030D-6E8A-4147-A177-3AD203B41FA5}">
                      <a16:colId xmlns:a16="http://schemas.microsoft.com/office/drawing/2014/main" val="1681647699"/>
                    </a:ext>
                  </a:extLst>
                </a:gridCol>
                <a:gridCol w="1517228">
                  <a:extLst>
                    <a:ext uri="{9D8B030D-6E8A-4147-A177-3AD203B41FA5}">
                      <a16:colId xmlns:a16="http://schemas.microsoft.com/office/drawing/2014/main" val="2039054584"/>
                    </a:ext>
                  </a:extLst>
                </a:gridCol>
              </a:tblGrid>
              <a:tr h="930037">
                <a:tc>
                  <a:txBody>
                    <a:bodyPr/>
                    <a:lstStyle/>
                    <a:p>
                      <a:r>
                        <a:rPr lang="en-US" dirty="0" smtClean="0"/>
                        <a:t>  DIRECTION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SPL(dB)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DIRECTIVITY</a:t>
                      </a:r>
                      <a:r>
                        <a:rPr lang="en-US" baseline="0" dirty="0" smtClean="0"/>
                        <a:t>     INDEX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323949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254859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327570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288001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05649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906741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225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-1.9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46474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8966"/>
                  </a:ext>
                </a:extLst>
              </a:tr>
              <a:tr h="499592">
                <a:tc>
                  <a:txBody>
                    <a:bodyPr/>
                    <a:lstStyle/>
                    <a:p>
                      <a:r>
                        <a:rPr lang="en-US" dirty="0" smtClean="0"/>
                        <a:t>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104740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2490651" y="2786743"/>
            <a:ext cx="2207623" cy="95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 flipH="1" flipV="1">
            <a:off x="2383919" y="3587931"/>
            <a:ext cx="2314355" cy="83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7611" y="2438400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DELIVERY SIDE OF HAIR DRYER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27611" y="3187337"/>
            <a:ext cx="13563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SUCTION SIDE OF HAIR DRYER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88826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759" y="145139"/>
            <a:ext cx="8911687" cy="804096"/>
          </a:xfrm>
        </p:spPr>
        <p:txBody>
          <a:bodyPr/>
          <a:lstStyle/>
          <a:p>
            <a:r>
              <a:rPr lang="en-US" b="1" dirty="0" smtClean="0"/>
              <a:t>MATLAB RESULTS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93" y="874207"/>
            <a:ext cx="10510120" cy="5828044"/>
          </a:xfrm>
        </p:spPr>
      </p:pic>
    </p:spTree>
    <p:extLst>
      <p:ext uri="{BB962C8B-B14F-4D97-AF65-F5344CB8AC3E}">
        <p14:creationId xmlns:p14="http://schemas.microsoft.com/office/powerpoint/2010/main" val="74393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851" y="624110"/>
            <a:ext cx="10433149" cy="6211434"/>
          </a:xfrm>
        </p:spPr>
      </p:pic>
      <p:sp>
        <p:nvSpPr>
          <p:cNvPr id="5" name="TextBox 4"/>
          <p:cNvSpPr txBox="1"/>
          <p:nvPr/>
        </p:nvSpPr>
        <p:spPr>
          <a:xfrm>
            <a:off x="4190161" y="4108662"/>
            <a:ext cx="93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2*BPF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200208" y="5777802"/>
            <a:ext cx="78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0.34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08326" y="1369210"/>
            <a:ext cx="1055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1*BPF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846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131741"/>
            <a:ext cx="8911687" cy="91328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VIBRATION ANALYSIS (USING ACCELEROMETER)</a:t>
            </a:r>
            <a:endParaRPr lang="en-US" sz="2800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64787"/>
              </p:ext>
            </p:extLst>
          </p:nvPr>
        </p:nvGraphicFramePr>
        <p:xfrm>
          <a:off x="1808703" y="1125415"/>
          <a:ext cx="9143999" cy="5365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4651" y="5536642"/>
            <a:ext cx="6129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228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>
            <a:off x="4200212" y="5552031"/>
            <a:ext cx="693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585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4546880" y="5552031"/>
            <a:ext cx="8641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685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4825722" y="5552031"/>
            <a:ext cx="828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785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3312187" y="5552031"/>
            <a:ext cx="753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328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240216" y="5552031"/>
            <a:ext cx="768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785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1283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IDENTIFICATION OF PATHS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STRUCTURE BORNE NOISE :- </a:t>
            </a:r>
          </a:p>
          <a:p>
            <a:r>
              <a:rPr lang="en-US" sz="2000" dirty="0" smtClean="0"/>
              <a:t>As vibration analysis data is not matching with the Frequency spectrum of hair dryer so , we can say that contribution of structure born noise is less.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AIR </a:t>
            </a:r>
            <a:r>
              <a:rPr lang="en-US" sz="2000" b="1" dirty="0"/>
              <a:t>BORNE NOISE</a:t>
            </a:r>
            <a:r>
              <a:rPr lang="en-US" sz="2000" b="1" dirty="0" smtClean="0"/>
              <a:t>:-</a:t>
            </a:r>
            <a:endParaRPr lang="en-US" sz="2000" dirty="0" smtClean="0"/>
          </a:p>
          <a:p>
            <a:r>
              <a:rPr lang="en-US" sz="2000" dirty="0" smtClean="0"/>
              <a:t>Due to rotation of Fan air particles get disturbed from its mean position and noise is generated.</a:t>
            </a:r>
          </a:p>
          <a:p>
            <a:r>
              <a:rPr lang="en-US" sz="2000" dirty="0" smtClean="0"/>
              <a:t>We are getting peak value at 1725 Hz  which is matching with blade passing frequency and another peak at second harmonic of BPF at 3440Hz.</a:t>
            </a:r>
          </a:p>
          <a:p>
            <a:r>
              <a:rPr lang="en-US" sz="2000" dirty="0" smtClean="0"/>
              <a:t>Due to Turbulence Broad band spectrum is observed.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 smtClean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02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NOISE REDUCTION TARGET SETTING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1612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POSSIBLE SOLUTIONS :-</a:t>
            </a:r>
          </a:p>
          <a:p>
            <a:pPr marL="0" indent="0">
              <a:buNone/>
            </a:pPr>
            <a:r>
              <a:rPr lang="en-US" sz="2000" b="1" dirty="0" smtClean="0"/>
              <a:t>To reduce air borne noise</a:t>
            </a:r>
          </a:p>
          <a:p>
            <a:r>
              <a:rPr lang="en-US" sz="2000" dirty="0" smtClean="0"/>
              <a:t>Designing muffler at delivery part.</a:t>
            </a:r>
          </a:p>
          <a:p>
            <a:r>
              <a:rPr lang="en-US" sz="2000" dirty="0" smtClean="0"/>
              <a:t>Attaching  enclosure at suction port.</a:t>
            </a:r>
          </a:p>
          <a:p>
            <a:r>
              <a:rPr lang="en-US" sz="2000" dirty="0" smtClean="0"/>
              <a:t>Since we are getting high frequency noise (1725Hz) . </a:t>
            </a:r>
            <a:r>
              <a:rPr lang="en-US" sz="2000" dirty="0" err="1" smtClean="0"/>
              <a:t>Accoustic</a:t>
            </a:r>
            <a:r>
              <a:rPr lang="en-US" sz="2000" dirty="0" smtClean="0"/>
              <a:t> material can be used effectively.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b="1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45507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MUFFLER DESIGN 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Attaching  enclosure at suction </a:t>
            </a:r>
            <a:r>
              <a:rPr lang="en-US" dirty="0" smtClean="0"/>
              <a:t>port will reduce the air intake which will reduce the mass flowrate.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Acoustic material is not used because hair dryer is  having heating element and hot air is flowing in the direction of path.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Hence both  possible way of noise control is not suitable for our product so, we decided to go for muffler design.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335589" cy="655789"/>
          </a:xfrm>
        </p:spPr>
        <p:txBody>
          <a:bodyPr>
            <a:noAutofit/>
          </a:bodyPr>
          <a:lstStyle/>
          <a:p>
            <a:r>
              <a:rPr lang="en-US" sz="4000" dirty="0" smtClean="0"/>
              <a:t>   </a:t>
            </a:r>
            <a:r>
              <a:rPr lang="en-US" sz="4000" b="1" dirty="0" smtClean="0"/>
              <a:t>NOISE REDUCTION IN HAIR DRYER</a:t>
            </a:r>
            <a:endParaRPr lang="en-US" sz="4000" b="1" dirty="0"/>
          </a:p>
        </p:txBody>
      </p:sp>
      <p:pic>
        <p:nvPicPr>
          <p:cNvPr id="1026" name="Picture 2" descr="https://n2.sdlcdn.com/imgs/f/8/0/Bentag-NV-1290-Perfect-Nova-SDL795926280-1-6ac22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814" y="2908041"/>
            <a:ext cx="3227650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39958" y="1503458"/>
            <a:ext cx="1129004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 smtClean="0">
                <a:solidFill>
                  <a:srgbClr val="333333"/>
                </a:solidFill>
                <a:latin typeface="font-regular"/>
              </a:rPr>
              <a:t>     </a:t>
            </a:r>
            <a:r>
              <a:rPr lang="en-US" sz="2000" b="1" dirty="0" smtClean="0">
                <a:solidFill>
                  <a:srgbClr val="333333"/>
                </a:solidFill>
                <a:latin typeface="font-regular"/>
              </a:rPr>
              <a:t> PRODUCT USED</a:t>
            </a:r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:- </a:t>
            </a:r>
            <a:r>
              <a:rPr lang="en-US" sz="2000" dirty="0" err="1" smtClean="0">
                <a:solidFill>
                  <a:srgbClr val="333333"/>
                </a:solidFill>
                <a:latin typeface="font-regular"/>
              </a:rPr>
              <a:t>Bentag</a:t>
            </a:r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 </a:t>
            </a:r>
            <a:r>
              <a:rPr lang="en-US" sz="2000" dirty="0">
                <a:solidFill>
                  <a:srgbClr val="333333"/>
                </a:solidFill>
                <a:latin typeface="font-regular"/>
              </a:rPr>
              <a:t>NV-1290 Perfect Nova </a:t>
            </a:r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Hair Dryer</a:t>
            </a:r>
          </a:p>
          <a:p>
            <a:pPr fontAlgn="base"/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  </a:t>
            </a:r>
          </a:p>
          <a:p>
            <a:pPr fontAlgn="base"/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      </a:t>
            </a:r>
            <a:r>
              <a:rPr lang="en-US" sz="2000" b="1" dirty="0" smtClean="0">
                <a:solidFill>
                  <a:srgbClr val="333333"/>
                </a:solidFill>
                <a:latin typeface="font-regular"/>
              </a:rPr>
              <a:t>SPECIFICATIONS</a:t>
            </a:r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:- Power Consumption -1000 Watt ,</a:t>
            </a:r>
          </a:p>
          <a:p>
            <a:pPr fontAlgn="base"/>
            <a:r>
              <a:rPr lang="en-US" sz="2000" dirty="0">
                <a:solidFill>
                  <a:srgbClr val="333333"/>
                </a:solidFill>
                <a:latin typeface="font-regular"/>
              </a:rPr>
              <a:t> </a:t>
            </a:r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                                      Voltage required - 220 volts.</a:t>
            </a:r>
          </a:p>
          <a:p>
            <a:pPr fontAlgn="base"/>
            <a:r>
              <a:rPr lang="en-US" sz="2000" dirty="0">
                <a:solidFill>
                  <a:srgbClr val="333333"/>
                </a:solidFill>
                <a:latin typeface="font-regular"/>
              </a:rPr>
              <a:t> </a:t>
            </a:r>
            <a:r>
              <a:rPr lang="en-US" sz="2000" dirty="0" smtClean="0">
                <a:solidFill>
                  <a:srgbClr val="333333"/>
                </a:solidFill>
                <a:latin typeface="font-regular"/>
              </a:rPr>
              <a:t>                                      supply line frequency – 50 Hz</a:t>
            </a:r>
          </a:p>
          <a:p>
            <a:pPr fontAlgn="base"/>
            <a:r>
              <a:rPr lang="en-US" b="1" dirty="0">
                <a:solidFill>
                  <a:srgbClr val="333333"/>
                </a:solidFill>
                <a:latin typeface="font-regular"/>
              </a:rPr>
              <a:t> </a:t>
            </a:r>
            <a:r>
              <a:rPr lang="en-US" b="1" dirty="0" smtClean="0">
                <a:solidFill>
                  <a:srgbClr val="333333"/>
                </a:solidFill>
                <a:latin typeface="font-regular"/>
              </a:rPr>
              <a:t>                                            </a:t>
            </a:r>
            <a:endParaRPr lang="en-US" b="1" i="0" dirty="0">
              <a:solidFill>
                <a:srgbClr val="333333"/>
              </a:solidFill>
              <a:effectLst/>
              <a:latin typeface="font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2370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SELECTION OF MUFFLER TYPE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selecting </a:t>
            </a:r>
            <a:r>
              <a:rPr lang="en-US" b="1" dirty="0" smtClean="0"/>
              <a:t>Reactive muffler </a:t>
            </a:r>
            <a:r>
              <a:rPr lang="en-US" dirty="0" smtClean="0"/>
              <a:t>because</a:t>
            </a:r>
            <a:r>
              <a:rPr lang="en-US" b="1" dirty="0" smtClean="0"/>
              <a:t> </a:t>
            </a:r>
            <a:r>
              <a:rPr lang="en-US" dirty="0" smtClean="0"/>
              <a:t>it wont obstruct the flow of air</a:t>
            </a:r>
            <a:r>
              <a:rPr lang="en-US" dirty="0"/>
              <a:t> </a:t>
            </a:r>
            <a:r>
              <a:rPr lang="en-US" dirty="0" smtClean="0"/>
              <a:t>and no dissipation of energy occurs.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Reactive muffler works on the principle of impedance mismatch by providing area change along the direction of flow 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are selecting the </a:t>
            </a:r>
            <a:r>
              <a:rPr lang="en-US" b="1" dirty="0" smtClean="0"/>
              <a:t>conical muffler </a:t>
            </a:r>
            <a:r>
              <a:rPr lang="en-US" dirty="0" smtClean="0"/>
              <a:t>because it will increase the performance of hair dryer by increasing the velocity of air at the end of muffler 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561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DESIGN OF CONICAL MUFFLER 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By using the pressure and velocity equations and boundary conditions for conical muffler we got Transfer matrix as below.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[T] =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𝑗𝑘𝑙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mr>
                    </m:m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We also derived the expression for  transmission loss as shown below 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T.L </a:t>
                </a:r>
                <a:r>
                  <a:rPr lang="en-US" dirty="0"/>
                  <a:t>= 10 log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𝑖𝑘𝑙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dB.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9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6410848" y="3195376"/>
            <a:ext cx="10049" cy="12058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18374" y="3195376"/>
            <a:ext cx="0" cy="11254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2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CALCULATIONS OF CONICAL MUFFLER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681" y="4118622"/>
            <a:ext cx="8915400" cy="258661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Diameter D1 = 3.8 cm (</a:t>
            </a:r>
            <a:r>
              <a:rPr lang="en-US" dirty="0" err="1" smtClean="0"/>
              <a:t>Dia</a:t>
            </a:r>
            <a:r>
              <a:rPr lang="en-US" dirty="0" smtClean="0"/>
              <a:t> of Hair dryer delivery pipe) </a:t>
            </a:r>
          </a:p>
          <a:p>
            <a:r>
              <a:rPr lang="en-US" dirty="0" smtClean="0"/>
              <a:t>TL = 4dB . (Target reduction )</a:t>
            </a:r>
          </a:p>
          <a:p>
            <a:r>
              <a:rPr lang="en-US" dirty="0" smtClean="0"/>
              <a:t>Wave number k = 31.8 / m.   (at frequency </a:t>
            </a:r>
            <a:r>
              <a:rPr lang="en-US" b="1" dirty="0" smtClean="0"/>
              <a:t> </a:t>
            </a:r>
            <a:r>
              <a:rPr lang="en-US" dirty="0" smtClean="0"/>
              <a:t>f =1723Hz)</a:t>
            </a:r>
          </a:p>
          <a:p>
            <a:r>
              <a:rPr lang="en-US" dirty="0" smtClean="0"/>
              <a:t>We found out the optimum diameter for minimum length as  D2 = 2.4 cm and from Geometry of hair dryer the cone angle we found is 8 degree, we found minimum length of muffler as </a:t>
            </a:r>
            <a:r>
              <a:rPr lang="en-US" b="1" dirty="0" smtClean="0"/>
              <a:t>L=4.48cm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004079" y="2029767"/>
            <a:ext cx="2612572" cy="5325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83982" y="2863780"/>
            <a:ext cx="2632668" cy="4823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62918" y="1647930"/>
            <a:ext cx="482321" cy="38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76459" y="2147780"/>
            <a:ext cx="85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43305" y="2029767"/>
            <a:ext cx="40194" cy="13163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787473" y="2505444"/>
            <a:ext cx="10048" cy="4629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6105" y="2347127"/>
            <a:ext cx="75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797521" y="2599091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D2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983981" y="3749290"/>
            <a:ext cx="2632669" cy="60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58101" y="3436481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0623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2489" y="0"/>
            <a:ext cx="8911687" cy="1280890"/>
          </a:xfrm>
        </p:spPr>
        <p:txBody>
          <a:bodyPr/>
          <a:lstStyle/>
          <a:p>
            <a:r>
              <a:rPr lang="en-US" b="1" dirty="0" smtClean="0"/>
              <a:t>DEVELOPMENT OF CONICAL SURFACE 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52" y="753626"/>
            <a:ext cx="7224764" cy="6104373"/>
          </a:xfrm>
        </p:spPr>
      </p:pic>
    </p:spTree>
    <p:extLst>
      <p:ext uri="{BB962C8B-B14F-4D97-AF65-F5344CB8AC3E}">
        <p14:creationId xmlns:p14="http://schemas.microsoft.com/office/powerpoint/2010/main" val="3152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 MUFFLER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using </a:t>
            </a:r>
            <a:r>
              <a:rPr lang="en-US" dirty="0" err="1" smtClean="0"/>
              <a:t>Aluminium</a:t>
            </a:r>
            <a:r>
              <a:rPr lang="en-US" dirty="0" smtClean="0"/>
              <a:t> metal sheet with the truncated cone dimensions we fabricated the muffler as shown below.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094892"/>
            <a:ext cx="9602788" cy="37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MODIFIED HAIR DRYER WITH MUFFLER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39" y="1162988"/>
            <a:ext cx="4477089" cy="5604577"/>
          </a:xfr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547068" y="2602523"/>
            <a:ext cx="904352" cy="43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31702" y="2331217"/>
            <a:ext cx="146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MUFFLER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5318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729" y="1264555"/>
            <a:ext cx="8915400" cy="3777622"/>
          </a:xfrm>
        </p:spPr>
        <p:txBody>
          <a:bodyPr/>
          <a:lstStyle/>
          <a:p>
            <a:r>
              <a:rPr lang="en-US" dirty="0" smtClean="0"/>
              <a:t>MATLAB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698172"/>
            <a:ext cx="9505290" cy="5179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1002" y="2651188"/>
            <a:ext cx="954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2*BPF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78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COMPARISOIN OF RESULTS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2980" r="7386" b="5591"/>
          <a:stretch/>
        </p:blipFill>
        <p:spPr>
          <a:xfrm>
            <a:off x="1687118" y="1668026"/>
            <a:ext cx="10504882" cy="5189974"/>
          </a:xfrm>
        </p:spPr>
      </p:pic>
      <p:sp>
        <p:nvSpPr>
          <p:cNvPr id="7" name="TextBox 6"/>
          <p:cNvSpPr txBox="1"/>
          <p:nvPr/>
        </p:nvSpPr>
        <p:spPr>
          <a:xfrm>
            <a:off x="3577213" y="2351314"/>
            <a:ext cx="158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1*BPF 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803111" y="5014127"/>
            <a:ext cx="1045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2*BPF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49858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Contd</a:t>
            </a:r>
            <a:r>
              <a:rPr lang="en-US" b="1" dirty="0" smtClean="0"/>
              <a:t>…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t="-2482" r="5663" b="-2270"/>
          <a:stretch/>
        </p:blipFill>
        <p:spPr>
          <a:xfrm>
            <a:off x="2391508" y="1492421"/>
            <a:ext cx="9800492" cy="5493616"/>
          </a:xfrm>
        </p:spPr>
      </p:pic>
    </p:spTree>
    <p:extLst>
      <p:ext uri="{BB962C8B-B14F-4D97-AF65-F5344CB8AC3E}">
        <p14:creationId xmlns:p14="http://schemas.microsoft.com/office/powerpoint/2010/main" val="3611999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AUDIO SAMPLES</a:t>
            </a:r>
            <a:endParaRPr lang="en-US" b="1" dirty="0"/>
          </a:p>
        </p:txBody>
      </p:sp>
      <p:pic>
        <p:nvPicPr>
          <p:cNvPr id="4" name="Without casing">
            <a:hlinkClick r:id="" action="ppaction://media"/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365902" y="3336124"/>
            <a:ext cx="487362" cy="487363"/>
          </a:xfrm>
        </p:spPr>
      </p:pic>
      <p:sp>
        <p:nvSpPr>
          <p:cNvPr id="5" name="TextBox 4"/>
          <p:cNvSpPr txBox="1"/>
          <p:nvPr/>
        </p:nvSpPr>
        <p:spPr>
          <a:xfrm>
            <a:off x="2592925" y="2393135"/>
            <a:ext cx="2843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WITHOUT MUFFLER</a:t>
            </a:r>
            <a:endParaRPr lang="en-US" b="1" dirty="0"/>
          </a:p>
        </p:txBody>
      </p:sp>
      <p:pic>
        <p:nvPicPr>
          <p:cNvPr id="6" name="Muffl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3178" y="3336124"/>
            <a:ext cx="448791" cy="487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6312" y="2393135"/>
            <a:ext cx="24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WITH MUFFLER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326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WORKING PRINCIPLE OF HAIR DRYER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35698"/>
            <a:ext cx="8596668" cy="50056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 hair </a:t>
            </a:r>
            <a:r>
              <a:rPr lang="en-US" dirty="0" smtClean="0"/>
              <a:t>dryer</a:t>
            </a:r>
            <a:r>
              <a:rPr lang="en-US" dirty="0"/>
              <a:t> is an electromechanical device that blows </a:t>
            </a:r>
            <a:r>
              <a:rPr lang="en-US" dirty="0" smtClean="0"/>
              <a:t>hot </a:t>
            </a:r>
            <a:r>
              <a:rPr lang="en-US" dirty="0"/>
              <a:t>air over damp hair to speed the evaporation of water to dry the hair. </a:t>
            </a:r>
            <a:endParaRPr lang="en-US" dirty="0" smtClean="0"/>
          </a:p>
          <a:p>
            <a:r>
              <a:rPr lang="en-US" dirty="0"/>
              <a:t>Most hair dryers consist of electric heating coils and a fan (usually powered by a </a:t>
            </a:r>
            <a:r>
              <a:rPr lang="en-US" dirty="0" smtClean="0"/>
              <a:t>D.C Motor). </a:t>
            </a:r>
            <a:r>
              <a:rPr lang="en-US" dirty="0"/>
              <a:t>The heating element in most dryers is a bare, coiled </a:t>
            </a:r>
            <a:r>
              <a:rPr lang="en-US" dirty="0" err="1"/>
              <a:t>nichrome</a:t>
            </a:r>
            <a:r>
              <a:rPr lang="en-US" dirty="0"/>
              <a:t> </a:t>
            </a:r>
            <a:r>
              <a:rPr lang="en-US" dirty="0" smtClean="0"/>
              <a:t>wire that </a:t>
            </a:r>
            <a:r>
              <a:rPr lang="en-US" dirty="0"/>
              <a:t>is wrapped around mica insulators. </a:t>
            </a:r>
            <a:endParaRPr lang="en-US" dirty="0" smtClean="0"/>
          </a:p>
          <a:p>
            <a:r>
              <a:rPr lang="en-US" dirty="0" err="1" smtClean="0"/>
              <a:t>Nichrome</a:t>
            </a:r>
            <a:r>
              <a:rPr lang="en-US" dirty="0" smtClean="0"/>
              <a:t> </a:t>
            </a:r>
            <a:r>
              <a:rPr lang="en-US" dirty="0"/>
              <a:t>is used because of two important properties: It is a poor conductor of electricity and it does not oxidize when </a:t>
            </a:r>
            <a:r>
              <a:rPr lang="en-US" dirty="0" smtClean="0"/>
              <a:t>heated.</a:t>
            </a:r>
            <a:endParaRPr lang="en-US" baseline="30000" dirty="0"/>
          </a:p>
          <a:p>
            <a:r>
              <a:rPr lang="en-US" dirty="0" smtClean="0"/>
              <a:t>When you plug in the hair dryer the circuit first supplies power to the heating element the current then makes the DC Motor spin which turns the fan </a:t>
            </a:r>
          </a:p>
          <a:p>
            <a:r>
              <a:rPr lang="en-US" dirty="0" smtClean="0"/>
              <a:t>The air flow generated by the fan is directed down the barrel of the hair dryer over and through the heating element , the generated heat warms the air by forced convection and hot air streams out through the barrel. </a:t>
            </a:r>
            <a:endParaRPr lang="en-US" baseline="30000" dirty="0" smtClean="0"/>
          </a:p>
          <a:p>
            <a:endParaRPr lang="en-US" baseline="300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OBSERVATIONS:-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48413"/>
            <a:ext cx="8915400" cy="4541855"/>
          </a:xfrm>
        </p:spPr>
        <p:txBody>
          <a:bodyPr>
            <a:normAutofit/>
          </a:bodyPr>
          <a:lstStyle/>
          <a:p>
            <a:r>
              <a:rPr lang="en-US" dirty="0" smtClean="0"/>
              <a:t>After attaching muffler total </a:t>
            </a:r>
            <a:r>
              <a:rPr lang="en-US" b="1" dirty="0" smtClean="0"/>
              <a:t>SPL = 71dB.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We got 3dB reduction 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observed that peak in first BPF is eliminated 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Amplitude of second BPF is reduced by 0.002 Pa.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After attaching muffler  we observed peaks at lower frequency range this may be  due to breakout noise.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muffler surface is getting heated during operation we will provide insulation material on the surface of muffler .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Elimination of brake out noise </a:t>
            </a:r>
          </a:p>
        </p:txBody>
      </p:sp>
    </p:spTree>
    <p:extLst>
      <p:ext uri="{BB962C8B-B14F-4D97-AF65-F5344CB8AC3E}">
        <p14:creationId xmlns:p14="http://schemas.microsoft.com/office/powerpoint/2010/main" val="186970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REFERENCES:-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91473"/>
            <a:ext cx="8915400" cy="377762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Creative Means of Making Acoustic Measurements Inexpensively with Hair Dryer Noise Reduction as an Example Conference Paper · June 2014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Philippe K. and Pierre J., Hasselt, BE, European patent application for “Add on silencer for hairdryer”, Application number: 09177178.2, filed: November 26, 2009.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/>
              <a:t>Altamore</a:t>
            </a:r>
            <a:r>
              <a:rPr lang="en-US" dirty="0"/>
              <a:t>, N., United States patent for “Hair drying device with reduced sound emissions”, Patent Number: 6,148,537, Patent date: November 21, 2000. </a:t>
            </a:r>
          </a:p>
        </p:txBody>
      </p:sp>
    </p:spTree>
    <p:extLst>
      <p:ext uri="{BB962C8B-B14F-4D97-AF65-F5344CB8AC3E}">
        <p14:creationId xmlns:p14="http://schemas.microsoft.com/office/powerpoint/2010/main" val="37768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79775" y="623887"/>
            <a:ext cx="8912225" cy="5664945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002060"/>
                </a:solidFill>
              </a:rPr>
              <a:t>THANK YOU</a:t>
            </a:r>
            <a:endParaRPr lang="en-US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CONVERSION OF A.C TO D.C SUPPLY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Bridge rectifier </a:t>
            </a:r>
          </a:p>
          <a:p>
            <a:r>
              <a:rPr lang="en-US" dirty="0" smtClean="0"/>
              <a:t>It is an electrical device that is used to convert alternating current in to direct current </a:t>
            </a:r>
          </a:p>
          <a:p>
            <a:r>
              <a:rPr lang="en-US" dirty="0" smtClean="0"/>
              <a:t>The power supply available is 230volt A.C and by using rectifier we are converting to required D.C voltage.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7" t="15351" r="15808" b="24156"/>
          <a:stretch/>
        </p:blipFill>
        <p:spPr>
          <a:xfrm>
            <a:off x="5592306" y="4022412"/>
            <a:ext cx="2733087" cy="23000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635931" y="4293326"/>
            <a:ext cx="2638698" cy="809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79771" y="4371703"/>
            <a:ext cx="2447109" cy="1010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306491" y="4476206"/>
            <a:ext cx="2055223" cy="102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66215" y="4133445"/>
            <a:ext cx="1123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DIODES</a:t>
            </a:r>
          </a:p>
          <a:p>
            <a:endParaRPr lang="en-US" dirty="0"/>
          </a:p>
        </p:txBody>
      </p:sp>
      <p:pic>
        <p:nvPicPr>
          <p:cNvPr id="1026" name="Picture 2" descr="Image result for FULL BRIDGE RECT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607" y="4242220"/>
            <a:ext cx="3577213" cy="249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17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DISASSEMBLED VIEW OF D.C MOTOR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 t="26080" r="12821" b="38169"/>
          <a:stretch/>
        </p:blipFill>
        <p:spPr>
          <a:xfrm>
            <a:off x="5631524" y="4360147"/>
            <a:ext cx="3904361" cy="1345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3" t="27839" r="27655" b="26447"/>
          <a:stretch/>
        </p:blipFill>
        <p:spPr>
          <a:xfrm>
            <a:off x="2213601" y="2032697"/>
            <a:ext cx="2056947" cy="1871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6" t="34551" r="25127" b="18015"/>
          <a:stretch/>
        </p:blipFill>
        <p:spPr>
          <a:xfrm>
            <a:off x="6687319" y="2032697"/>
            <a:ext cx="1904021" cy="192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7" t="491" r="18076" b="26678"/>
          <a:stretch/>
        </p:blipFill>
        <p:spPr>
          <a:xfrm>
            <a:off x="2351314" y="4183464"/>
            <a:ext cx="2110154" cy="216709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175279" y="2133600"/>
            <a:ext cx="1627833" cy="92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96343" y="2184726"/>
            <a:ext cx="1467059" cy="120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5268" y="1860197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BRESHES</a:t>
            </a:r>
            <a:endParaRPr lang="en-US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139165" y="2311121"/>
            <a:ext cx="1034980" cy="33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837714" y="2421653"/>
            <a:ext cx="1359633" cy="1125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74144" y="2032697"/>
            <a:ext cx="1708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STATOR MAGNETS-(2)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360607" y="5134708"/>
            <a:ext cx="30145" cy="753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31524" y="5905332"/>
            <a:ext cx="195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COMMUTATOR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948246" y="5446207"/>
            <a:ext cx="1225898" cy="828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008536" y="4933741"/>
            <a:ext cx="1188811" cy="121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88731" y="6033002"/>
            <a:ext cx="236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ROTOR COILS-(3)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44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VARIOUS COMPONENTS OF HAIR DRYER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160589"/>
            <a:ext cx="2840305" cy="32045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4" y="2160589"/>
            <a:ext cx="4627357" cy="382555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710335" y="2817845"/>
            <a:ext cx="2911151" cy="18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710335" y="2463282"/>
            <a:ext cx="2999791" cy="9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71410" y="2316732"/>
            <a:ext cx="1688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MICA INSULATOR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152123" y="2701762"/>
            <a:ext cx="162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NICHROME WIRE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75649" y="4226767"/>
            <a:ext cx="2934477" cy="93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90661" y="4072878"/>
            <a:ext cx="1558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DC MOTOR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710335" y="5365102"/>
            <a:ext cx="10543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14595" y="5195470"/>
            <a:ext cx="118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SWITCH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0" y="2080727"/>
            <a:ext cx="3177074" cy="390541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698798" y="4823927"/>
            <a:ext cx="203407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666932" y="4670038"/>
            <a:ext cx="1250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FAN</a:t>
            </a:r>
            <a:endParaRPr lang="en-US" sz="14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698798" y="3762845"/>
            <a:ext cx="2192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77735" y="3608956"/>
            <a:ext cx="1030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FIXTURE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994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 smtClean="0"/>
              <a:t>VARIOUS SUBSYSTEMS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544147"/>
            <a:ext cx="8915400" cy="3777622"/>
          </a:xfrm>
        </p:spPr>
        <p:txBody>
          <a:bodyPr/>
          <a:lstStyle/>
          <a:p>
            <a:r>
              <a:rPr lang="en-US" sz="3200" dirty="0" smtClean="0"/>
              <a:t>1) D.C MOTOR WITH FAN</a:t>
            </a:r>
          </a:p>
          <a:p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3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MEASUREMENTS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1566" y="1905000"/>
            <a:ext cx="8915400" cy="421444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TEST CONDITIONS </a:t>
            </a:r>
            <a:r>
              <a:rPr lang="en-US" sz="2400" dirty="0" smtClean="0"/>
              <a:t>:-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dirty="0" smtClean="0"/>
              <a:t>Back Ground Room  </a:t>
            </a:r>
            <a:r>
              <a:rPr lang="en-US" b="1" dirty="0" smtClean="0"/>
              <a:t>SPL </a:t>
            </a:r>
            <a:r>
              <a:rPr lang="en-US" b="1" dirty="0"/>
              <a:t>= 47.1 </a:t>
            </a:r>
            <a:r>
              <a:rPr lang="en-US" b="1" dirty="0" smtClean="0"/>
              <a:t>dB , 37.3 </a:t>
            </a:r>
            <a:r>
              <a:rPr lang="en-US" b="1" dirty="0" err="1" smtClean="0"/>
              <a:t>dBA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Measurements are taken at a distance of 1 meter from the source at same level of height.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Time taken for measurements is 5 sec.     </a:t>
            </a:r>
          </a:p>
          <a:p>
            <a:pPr marL="0" indent="0">
              <a:buNone/>
            </a:pPr>
            <a:r>
              <a:rPr lang="en-US" dirty="0" smtClean="0"/>
              <a:t>                              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 smtClean="0"/>
              <a:t>D.C MOTOR MEASUREMENTS:-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90302"/>
            <a:ext cx="8915400" cy="3667887"/>
          </a:xfrm>
        </p:spPr>
        <p:txBody>
          <a:bodyPr>
            <a:normAutofit/>
          </a:bodyPr>
          <a:lstStyle/>
          <a:p>
            <a:r>
              <a:rPr lang="en-US" dirty="0" smtClean="0"/>
              <a:t>R.P.M of D.C Motor = 17230 RPM.(USING TACHOMETER).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Number of blades of Fan = 6.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BPF = Number of blades * rpm / 60</a:t>
            </a:r>
          </a:p>
          <a:p>
            <a:pPr marL="0" indent="0">
              <a:buNone/>
            </a:pPr>
            <a:r>
              <a:rPr lang="en-US" dirty="0" smtClean="0"/>
              <a:t>            = 6*17230/60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= 1723 Hz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        </a:t>
            </a:r>
            <a:endParaRPr lang="en-US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1592</TotalTime>
  <Words>1002</Words>
  <Application>Microsoft Office PowerPoint</Application>
  <PresentationFormat>Widescreen</PresentationFormat>
  <Paragraphs>223</Paragraphs>
  <Slides>33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font-regular</vt:lpstr>
      <vt:lpstr>Wingdings 3</vt:lpstr>
      <vt:lpstr>Wisp</vt:lpstr>
      <vt:lpstr>  ME5650  NOISE CONTROL IN HAIR DRYER   COURSE PROJECT (FINAL) </vt:lpstr>
      <vt:lpstr>   NOISE REDUCTION IN HAIR DRYER</vt:lpstr>
      <vt:lpstr>WORKING PRINCIPLE OF HAIR DRYER</vt:lpstr>
      <vt:lpstr>CONVERSION OF A.C TO D.C SUPPLY</vt:lpstr>
      <vt:lpstr>DISASSEMBLED VIEW OF D.C MOTOR </vt:lpstr>
      <vt:lpstr>VARIOUS COMPONENTS OF HAIR DRYER</vt:lpstr>
      <vt:lpstr>VARIOUS SUBSYSTEMS</vt:lpstr>
      <vt:lpstr>MEASUREMENTS </vt:lpstr>
      <vt:lpstr>D.C MOTOR MEASUREMENTS:-    </vt:lpstr>
      <vt:lpstr>MASS FLOW RATE MEASUREMENT</vt:lpstr>
      <vt:lpstr>IDENTIFICATION OF NOISE SOURCES</vt:lpstr>
      <vt:lpstr>SOURCE RANKING </vt:lpstr>
      <vt:lpstr>DIRECTIVITY CHART </vt:lpstr>
      <vt:lpstr>MATLAB RESULTS</vt:lpstr>
      <vt:lpstr>PowerPoint Presentation</vt:lpstr>
      <vt:lpstr>VIBRATION ANALYSIS (USING ACCELEROMETER)</vt:lpstr>
      <vt:lpstr>IDENTIFICATION OF PATHS</vt:lpstr>
      <vt:lpstr>NOISE REDUCTION TARGET SETTING</vt:lpstr>
      <vt:lpstr>WHY MUFFLER DESIGN ?</vt:lpstr>
      <vt:lpstr>SELECTION OF MUFFLER TYPE</vt:lpstr>
      <vt:lpstr>DESIGN OF CONICAL MUFFLER </vt:lpstr>
      <vt:lpstr>CALCULATIONS OF CONICAL MUFFLER</vt:lpstr>
      <vt:lpstr>DEVELOPMENT OF CONICAL SURFACE </vt:lpstr>
      <vt:lpstr> MUFFLER </vt:lpstr>
      <vt:lpstr>MODIFIED HAIR DRYER WITH MUFFLER</vt:lpstr>
      <vt:lpstr>RESULTS:-</vt:lpstr>
      <vt:lpstr>COMPARISOIN OF RESULTS</vt:lpstr>
      <vt:lpstr>Contd…</vt:lpstr>
      <vt:lpstr>AUDIO SAMPLES</vt:lpstr>
      <vt:lpstr>OBSERVATIONS:-</vt:lpstr>
      <vt:lpstr>FUTURE WORK</vt:lpstr>
      <vt:lpstr>REFERENCES:-</vt:lpstr>
      <vt:lpstr>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ME5650 ENGINEERING NOISE CONTROL  COURSE PROJECT (PHASE-1)</dc:title>
  <dc:creator>Windows User</dc:creator>
  <cp:lastModifiedBy>Windows User</cp:lastModifiedBy>
  <cp:revision>111</cp:revision>
  <dcterms:created xsi:type="dcterms:W3CDTF">2019-03-31T05:34:57Z</dcterms:created>
  <dcterms:modified xsi:type="dcterms:W3CDTF">2019-04-26T07:32:41Z</dcterms:modified>
</cp:coreProperties>
</file>